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57" r:id="rId6"/>
    <p:sldId id="258" r:id="rId7"/>
    <p:sldId id="268" r:id="rId8"/>
    <p:sldId id="266" r:id="rId9"/>
    <p:sldId id="274" r:id="rId10"/>
    <p:sldId id="275" r:id="rId11"/>
    <p:sldId id="273" r:id="rId12"/>
    <p:sldId id="26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Reeve" initials="JR" lastIdx="1" clrIdx="0">
    <p:extLst>
      <p:ext uri="{19B8F6BF-5375-455C-9EA6-DF929625EA0E}">
        <p15:presenceInfo xmlns:p15="http://schemas.microsoft.com/office/powerpoint/2012/main" userId="S::Jamie.Reeve@energynetworks.org::a96a1155-383e-4174-9190-045fcc0a1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2338A-DC9F-4F2E-9A00-49092556BD95}" v="8" dt="2023-07-04T08:05:28.514"/>
    <p1510:client id="{8E40DFF4-8CFF-445D-BB39-84C9A7D47820}" v="1" dt="2023-07-03T11:27:57.445"/>
    <p1510:client id="{FC94A2C3-AC11-DA78-1568-7F55E205BC3F}" v="3" dt="2023-07-03T08:48:04.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5" autoAdjust="0"/>
    <p:restoredTop sz="9466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ie Mayfield" userId="ae6313f1-b734-4df2-81d2-6eb80e2f8070" providerId="ADAL" clId="{D0597F28-5256-458B-896F-5D3C1DD9CBA2}"/>
    <pc:docChg chg="undo custSel addSld modSld">
      <pc:chgData name="Alfie Mayfield" userId="ae6313f1-b734-4df2-81d2-6eb80e2f8070" providerId="ADAL" clId="{D0597F28-5256-458B-896F-5D3C1DD9CBA2}" dt="2023-02-15T15:39:56.567" v="2199" actId="20577"/>
      <pc:docMkLst>
        <pc:docMk/>
      </pc:docMkLst>
      <pc:sldChg chg="modSp mod">
        <pc:chgData name="Alfie Mayfield" userId="ae6313f1-b734-4df2-81d2-6eb80e2f8070" providerId="ADAL" clId="{D0597F28-5256-458B-896F-5D3C1DD9CBA2}" dt="2023-02-13T09:21:17.174" v="1176" actId="313"/>
        <pc:sldMkLst>
          <pc:docMk/>
          <pc:sldMk cId="2963057789" sldId="256"/>
        </pc:sldMkLst>
        <pc:spChg chg="mod">
          <ac:chgData name="Alfie Mayfield" userId="ae6313f1-b734-4df2-81d2-6eb80e2f8070" providerId="ADAL" clId="{D0597F28-5256-458B-896F-5D3C1DD9CBA2}" dt="2023-02-13T09:21:17.174" v="1176" actId="313"/>
          <ac:spMkLst>
            <pc:docMk/>
            <pc:sldMk cId="2963057789" sldId="256"/>
            <ac:spMk id="9" creationId="{15F1AC27-1A6B-4738-A51C-3F0EF23355F5}"/>
          </ac:spMkLst>
        </pc:spChg>
      </pc:sldChg>
      <pc:sldChg chg="modSp mod">
        <pc:chgData name="Alfie Mayfield" userId="ae6313f1-b734-4df2-81d2-6eb80e2f8070" providerId="ADAL" clId="{D0597F28-5256-458B-896F-5D3C1DD9CBA2}" dt="2023-02-13T14:09:37.078" v="2133" actId="20577"/>
        <pc:sldMkLst>
          <pc:docMk/>
          <pc:sldMk cId="2490094834" sldId="257"/>
        </pc:sldMkLst>
        <pc:spChg chg="mod">
          <ac:chgData name="Alfie Mayfield" userId="ae6313f1-b734-4df2-81d2-6eb80e2f8070" providerId="ADAL" clId="{D0597F28-5256-458B-896F-5D3C1DD9CBA2}" dt="2023-02-13T14:09:37.078" v="2133" actId="20577"/>
          <ac:spMkLst>
            <pc:docMk/>
            <pc:sldMk cId="2490094834" sldId="257"/>
            <ac:spMk id="7" creationId="{D21D08E6-DF60-408D-81B4-300E9B56E9A4}"/>
          </ac:spMkLst>
        </pc:spChg>
      </pc:sldChg>
      <pc:sldChg chg="modSp mod">
        <pc:chgData name="Alfie Mayfield" userId="ae6313f1-b734-4df2-81d2-6eb80e2f8070" providerId="ADAL" clId="{D0597F28-5256-458B-896F-5D3C1DD9CBA2}" dt="2023-02-15T15:39:56.567" v="2199" actId="20577"/>
        <pc:sldMkLst>
          <pc:docMk/>
          <pc:sldMk cId="3553943300" sldId="258"/>
        </pc:sldMkLst>
        <pc:spChg chg="mod">
          <ac:chgData name="Alfie Mayfield" userId="ae6313f1-b734-4df2-81d2-6eb80e2f8070" providerId="ADAL" clId="{D0597F28-5256-458B-896F-5D3C1DD9CBA2}" dt="2023-02-15T15:39:56.567" v="2199" actId="20577"/>
          <ac:spMkLst>
            <pc:docMk/>
            <pc:sldMk cId="3553943300" sldId="258"/>
            <ac:spMk id="5" creationId="{2BD79729-9B2B-44D6-9B52-207C87D9CE57}"/>
          </ac:spMkLst>
        </pc:spChg>
      </pc:sldChg>
      <pc:sldChg chg="addSp delSp modSp mod">
        <pc:chgData name="Alfie Mayfield" userId="ae6313f1-b734-4df2-81d2-6eb80e2f8070" providerId="ADAL" clId="{D0597F28-5256-458B-896F-5D3C1DD9CBA2}" dt="2023-02-13T10:22:50.391" v="1200" actId="1076"/>
        <pc:sldMkLst>
          <pc:docMk/>
          <pc:sldMk cId="2723811081" sldId="259"/>
        </pc:sldMkLst>
        <pc:picChg chg="del">
          <ac:chgData name="Alfie Mayfield" userId="ae6313f1-b734-4df2-81d2-6eb80e2f8070" providerId="ADAL" clId="{D0597F28-5256-458B-896F-5D3C1DD9CBA2}" dt="2023-02-13T10:19:47.271" v="1177" actId="478"/>
          <ac:picMkLst>
            <pc:docMk/>
            <pc:sldMk cId="2723811081" sldId="259"/>
            <ac:picMk id="3" creationId="{76C0D3B9-1B6F-4CBD-8574-B49630CB80A7}"/>
          </ac:picMkLst>
        </pc:picChg>
        <pc:picChg chg="add del mod modCrop">
          <ac:chgData name="Alfie Mayfield" userId="ae6313f1-b734-4df2-81d2-6eb80e2f8070" providerId="ADAL" clId="{D0597F28-5256-458B-896F-5D3C1DD9CBA2}" dt="2023-02-13T10:21:03.813" v="1184" actId="478"/>
          <ac:picMkLst>
            <pc:docMk/>
            <pc:sldMk cId="2723811081" sldId="259"/>
            <ac:picMk id="5" creationId="{A2DD6CBA-4959-0A2F-47A3-6AA99FEE0702}"/>
          </ac:picMkLst>
        </pc:picChg>
        <pc:picChg chg="del">
          <ac:chgData name="Alfie Mayfield" userId="ae6313f1-b734-4df2-81d2-6eb80e2f8070" providerId="ADAL" clId="{D0597F28-5256-458B-896F-5D3C1DD9CBA2}" dt="2023-02-13T10:19:48.052" v="1178" actId="478"/>
          <ac:picMkLst>
            <pc:docMk/>
            <pc:sldMk cId="2723811081" sldId="259"/>
            <ac:picMk id="7" creationId="{E3962776-156B-4A35-A5E9-980563886320}"/>
          </ac:picMkLst>
        </pc:picChg>
        <pc:picChg chg="add mod modCrop">
          <ac:chgData name="Alfie Mayfield" userId="ae6313f1-b734-4df2-81d2-6eb80e2f8070" providerId="ADAL" clId="{D0597F28-5256-458B-896F-5D3C1DD9CBA2}" dt="2023-02-13T10:22:44.340" v="1199" actId="14100"/>
          <ac:picMkLst>
            <pc:docMk/>
            <pc:sldMk cId="2723811081" sldId="259"/>
            <ac:picMk id="8" creationId="{F3B1BB4C-5076-DBCC-09FE-0A8F562A7CD0}"/>
          </ac:picMkLst>
        </pc:picChg>
        <pc:picChg chg="del">
          <ac:chgData name="Alfie Mayfield" userId="ae6313f1-b734-4df2-81d2-6eb80e2f8070" providerId="ADAL" clId="{D0597F28-5256-458B-896F-5D3C1DD9CBA2}" dt="2023-02-13T10:19:48.743" v="1179" actId="478"/>
          <ac:picMkLst>
            <pc:docMk/>
            <pc:sldMk cId="2723811081" sldId="259"/>
            <ac:picMk id="9" creationId="{20EE31B4-4978-4835-8C69-CB771B45A854}"/>
          </ac:picMkLst>
        </pc:picChg>
        <pc:picChg chg="del">
          <ac:chgData name="Alfie Mayfield" userId="ae6313f1-b734-4df2-81d2-6eb80e2f8070" providerId="ADAL" clId="{D0597F28-5256-458B-896F-5D3C1DD9CBA2}" dt="2023-02-13T10:19:49.532" v="1180" actId="478"/>
          <ac:picMkLst>
            <pc:docMk/>
            <pc:sldMk cId="2723811081" sldId="259"/>
            <ac:picMk id="11" creationId="{C49FDEEC-F9F1-4DB6-BB29-85D54CA7E97E}"/>
          </ac:picMkLst>
        </pc:picChg>
        <pc:picChg chg="add mod modCrop">
          <ac:chgData name="Alfie Mayfield" userId="ae6313f1-b734-4df2-81d2-6eb80e2f8070" providerId="ADAL" clId="{D0597F28-5256-458B-896F-5D3C1DD9CBA2}" dt="2023-02-13T10:22:50.391" v="1200" actId="1076"/>
          <ac:picMkLst>
            <pc:docMk/>
            <pc:sldMk cId="2723811081" sldId="259"/>
            <ac:picMk id="12" creationId="{72DFA1E8-072E-B1F7-E7F7-BB66F1C1B6EE}"/>
          </ac:picMkLst>
        </pc:picChg>
      </pc:sldChg>
      <pc:sldChg chg="modSp mod">
        <pc:chgData name="Alfie Mayfield" userId="ae6313f1-b734-4df2-81d2-6eb80e2f8070" providerId="ADAL" clId="{D0597F28-5256-458B-896F-5D3C1DD9CBA2}" dt="2023-02-13T13:32:12.729" v="1528" actId="20577"/>
        <pc:sldMkLst>
          <pc:docMk/>
          <pc:sldMk cId="396879981" sldId="260"/>
        </pc:sldMkLst>
        <pc:spChg chg="mod">
          <ac:chgData name="Alfie Mayfield" userId="ae6313f1-b734-4df2-81d2-6eb80e2f8070" providerId="ADAL" clId="{D0597F28-5256-458B-896F-5D3C1DD9CBA2}" dt="2023-02-13T13:32:12.729" v="1528" actId="20577"/>
          <ac:spMkLst>
            <pc:docMk/>
            <pc:sldMk cId="396879981" sldId="260"/>
            <ac:spMk id="5" creationId="{13AD0688-FC4D-4133-BA3D-7D618EF7DEA8}"/>
          </ac:spMkLst>
        </pc:spChg>
      </pc:sldChg>
      <pc:sldChg chg="modSp mod">
        <pc:chgData name="Alfie Mayfield" userId="ae6313f1-b734-4df2-81d2-6eb80e2f8070" providerId="ADAL" clId="{D0597F28-5256-458B-896F-5D3C1DD9CBA2}" dt="2023-02-13T13:58:32.380" v="1748" actId="20577"/>
        <pc:sldMkLst>
          <pc:docMk/>
          <pc:sldMk cId="2389320847" sldId="266"/>
        </pc:sldMkLst>
        <pc:spChg chg="mod">
          <ac:chgData name="Alfie Mayfield" userId="ae6313f1-b734-4df2-81d2-6eb80e2f8070" providerId="ADAL" clId="{D0597F28-5256-458B-896F-5D3C1DD9CBA2}" dt="2023-02-13T13:58:32.380" v="1748" actId="20577"/>
          <ac:spMkLst>
            <pc:docMk/>
            <pc:sldMk cId="2389320847" sldId="266"/>
            <ac:spMk id="5" creationId="{2BD79729-9B2B-44D6-9B52-207C87D9CE57}"/>
          </ac:spMkLst>
        </pc:spChg>
      </pc:sldChg>
      <pc:sldChg chg="addSp delSp modSp mod">
        <pc:chgData name="Alfie Mayfield" userId="ae6313f1-b734-4df2-81d2-6eb80e2f8070" providerId="ADAL" clId="{D0597F28-5256-458B-896F-5D3C1DD9CBA2}" dt="2023-02-13T13:31:54.713" v="1514" actId="20577"/>
        <pc:sldMkLst>
          <pc:docMk/>
          <pc:sldMk cId="3610284128" sldId="267"/>
        </pc:sldMkLst>
        <pc:spChg chg="mod">
          <ac:chgData name="Alfie Mayfield" userId="ae6313f1-b734-4df2-81d2-6eb80e2f8070" providerId="ADAL" clId="{D0597F28-5256-458B-896F-5D3C1DD9CBA2}" dt="2023-02-13T13:31:54.713" v="1514" actId="20577"/>
          <ac:spMkLst>
            <pc:docMk/>
            <pc:sldMk cId="3610284128" sldId="267"/>
            <ac:spMk id="5" creationId="{2BD79729-9B2B-44D6-9B52-207C87D9CE57}"/>
          </ac:spMkLst>
        </pc:spChg>
        <pc:spChg chg="add del">
          <ac:chgData name="Alfie Mayfield" userId="ae6313f1-b734-4df2-81d2-6eb80e2f8070" providerId="ADAL" clId="{D0597F28-5256-458B-896F-5D3C1DD9CBA2}" dt="2023-02-13T13:20:15.868" v="1396" actId="22"/>
          <ac:spMkLst>
            <pc:docMk/>
            <pc:sldMk cId="3610284128" sldId="267"/>
            <ac:spMk id="6" creationId="{2E8B47E8-B130-B361-0E65-3D7B9AA7B147}"/>
          </ac:spMkLst>
        </pc:spChg>
      </pc:sldChg>
      <pc:sldChg chg="addSp delSp modSp add mod">
        <pc:chgData name="Alfie Mayfield" userId="ae6313f1-b734-4df2-81d2-6eb80e2f8070" providerId="ADAL" clId="{D0597F28-5256-458B-896F-5D3C1DD9CBA2}" dt="2023-02-13T10:24:40.774" v="1213" actId="1076"/>
        <pc:sldMkLst>
          <pc:docMk/>
          <pc:sldMk cId="1850895356" sldId="268"/>
        </pc:sldMkLst>
        <pc:picChg chg="add mod modCrop">
          <ac:chgData name="Alfie Mayfield" userId="ae6313f1-b734-4df2-81d2-6eb80e2f8070" providerId="ADAL" clId="{D0597F28-5256-458B-896F-5D3C1DD9CBA2}" dt="2023-02-13T10:23:57.099" v="1208" actId="1076"/>
          <ac:picMkLst>
            <pc:docMk/>
            <pc:sldMk cId="1850895356" sldId="268"/>
            <ac:picMk id="3" creationId="{D8B44EC3-275A-9EDF-BF09-FC87CBE84FE6}"/>
          </ac:picMkLst>
        </pc:picChg>
        <pc:picChg chg="add mod modCrop">
          <ac:chgData name="Alfie Mayfield" userId="ae6313f1-b734-4df2-81d2-6eb80e2f8070" providerId="ADAL" clId="{D0597F28-5256-458B-896F-5D3C1DD9CBA2}" dt="2023-02-13T10:24:40.774" v="1213" actId="1076"/>
          <ac:picMkLst>
            <pc:docMk/>
            <pc:sldMk cId="1850895356" sldId="268"/>
            <ac:picMk id="6" creationId="{8600F0D2-2F0F-3F19-CCEB-3F4F47938776}"/>
          </ac:picMkLst>
        </pc:picChg>
        <pc:picChg chg="del">
          <ac:chgData name="Alfie Mayfield" userId="ae6313f1-b734-4df2-81d2-6eb80e2f8070" providerId="ADAL" clId="{D0597F28-5256-458B-896F-5D3C1DD9CBA2}" dt="2023-02-13T10:23:01.803" v="1202" actId="478"/>
          <ac:picMkLst>
            <pc:docMk/>
            <pc:sldMk cId="1850895356" sldId="268"/>
            <ac:picMk id="8" creationId="{F3B1BB4C-5076-DBCC-09FE-0A8F562A7CD0}"/>
          </ac:picMkLst>
        </pc:picChg>
        <pc:picChg chg="del">
          <ac:chgData name="Alfie Mayfield" userId="ae6313f1-b734-4df2-81d2-6eb80e2f8070" providerId="ADAL" clId="{D0597F28-5256-458B-896F-5D3C1DD9CBA2}" dt="2023-02-13T10:23:03.435" v="1203" actId="478"/>
          <ac:picMkLst>
            <pc:docMk/>
            <pc:sldMk cId="1850895356" sldId="268"/>
            <ac:picMk id="12" creationId="{72DFA1E8-072E-B1F7-E7F7-BB66F1C1B6EE}"/>
          </ac:picMkLst>
        </pc:picChg>
      </pc:sldChg>
      <pc:sldChg chg="addSp modSp add mod">
        <pc:chgData name="Alfie Mayfield" userId="ae6313f1-b734-4df2-81d2-6eb80e2f8070" providerId="ADAL" clId="{D0597F28-5256-458B-896F-5D3C1DD9CBA2}" dt="2023-02-13T13:55:22.653" v="1557"/>
        <pc:sldMkLst>
          <pc:docMk/>
          <pc:sldMk cId="3278597949" sldId="269"/>
        </pc:sldMkLst>
        <pc:spChg chg="mod">
          <ac:chgData name="Alfie Mayfield" userId="ae6313f1-b734-4df2-81d2-6eb80e2f8070" providerId="ADAL" clId="{D0597F28-5256-458B-896F-5D3C1DD9CBA2}" dt="2023-02-13T13:53:40.443" v="1539" actId="20577"/>
          <ac:spMkLst>
            <pc:docMk/>
            <pc:sldMk cId="3278597949" sldId="269"/>
            <ac:spMk id="4" creationId="{8D0E690D-5733-47FF-B72F-61A7AC21B777}"/>
          </ac:spMkLst>
        </pc:spChg>
        <pc:spChg chg="mod">
          <ac:chgData name="Alfie Mayfield" userId="ae6313f1-b734-4df2-81d2-6eb80e2f8070" providerId="ADAL" clId="{D0597F28-5256-458B-896F-5D3C1DD9CBA2}" dt="2023-02-13T13:54:29.721" v="1544" actId="1035"/>
          <ac:spMkLst>
            <pc:docMk/>
            <pc:sldMk cId="3278597949" sldId="269"/>
            <ac:spMk id="5" creationId="{2BD79729-9B2B-44D6-9B52-207C87D9CE57}"/>
          </ac:spMkLst>
        </pc:spChg>
        <pc:spChg chg="add mod">
          <ac:chgData name="Alfie Mayfield" userId="ae6313f1-b734-4df2-81d2-6eb80e2f8070" providerId="ADAL" clId="{D0597F28-5256-458B-896F-5D3C1DD9CBA2}" dt="2023-02-13T13:55:22.653" v="1557"/>
          <ac:spMkLst>
            <pc:docMk/>
            <pc:sldMk cId="3278597949" sldId="269"/>
            <ac:spMk id="6" creationId="{8C5E7BB9-A1B5-A0AF-AC61-E10B18CDD90A}"/>
          </ac:spMkLst>
        </pc:spChg>
      </pc:sldChg>
    </pc:docChg>
  </pc:docChgLst>
  <pc:docChgLst>
    <pc:chgData name="Alfie Mayfield" userId="S::alfie.mayfield@energynetworks.org::ae6313f1-b734-4df2-81d2-6eb80e2f8070" providerId="AD" clId="Web-{FC94A2C3-AC11-DA78-1568-7F55E205BC3F}"/>
    <pc:docChg chg="modSld">
      <pc:chgData name="Alfie Mayfield" userId="S::alfie.mayfield@energynetworks.org::ae6313f1-b734-4df2-81d2-6eb80e2f8070" providerId="AD" clId="Web-{FC94A2C3-AC11-DA78-1568-7F55E205BC3F}" dt="2023-07-03T08:48:04.246" v="3"/>
      <pc:docMkLst>
        <pc:docMk/>
      </pc:docMkLst>
      <pc:sldChg chg="addSp delSp modSp">
        <pc:chgData name="Alfie Mayfield" userId="S::alfie.mayfield@energynetworks.org::ae6313f1-b734-4df2-81d2-6eb80e2f8070" providerId="AD" clId="Web-{FC94A2C3-AC11-DA78-1568-7F55E205BC3F}" dt="2023-07-03T08:48:04.246" v="3"/>
        <pc:sldMkLst>
          <pc:docMk/>
          <pc:sldMk cId="3610284128" sldId="267"/>
        </pc:sldMkLst>
        <pc:spChg chg="add del mod">
          <ac:chgData name="Alfie Mayfield" userId="S::alfie.mayfield@energynetworks.org::ae6313f1-b734-4df2-81d2-6eb80e2f8070" providerId="AD" clId="Web-{FC94A2C3-AC11-DA78-1568-7F55E205BC3F}" dt="2023-07-03T08:48:04.246" v="3"/>
          <ac:spMkLst>
            <pc:docMk/>
            <pc:sldMk cId="3610284128" sldId="267"/>
            <ac:spMk id="3" creationId="{3ED19127-1E22-20E0-823A-927A6488E710}"/>
          </ac:spMkLst>
        </pc:spChg>
      </pc:sldChg>
    </pc:docChg>
  </pc:docChgLst>
  <pc:docChgLst>
    <pc:chgData name="Jamie Reeve" userId="S::jamie.reeve@energynetworks.org::a96a1155-383e-4174-9190-045fcc0a1c00" providerId="AD" clId="Web-{1A7406D3-C623-A557-C6EB-E808920547CE}"/>
    <pc:docChg chg="modSld">
      <pc:chgData name="Jamie Reeve" userId="S::jamie.reeve@energynetworks.org::a96a1155-383e-4174-9190-045fcc0a1c00" providerId="AD" clId="Web-{1A7406D3-C623-A557-C6EB-E808920547CE}" dt="2023-02-14T09:48:25.813" v="409" actId="20577"/>
      <pc:docMkLst>
        <pc:docMk/>
      </pc:docMkLst>
      <pc:sldChg chg="modSp">
        <pc:chgData name="Jamie Reeve" userId="S::jamie.reeve@energynetworks.org::a96a1155-383e-4174-9190-045fcc0a1c00" providerId="AD" clId="Web-{1A7406D3-C623-A557-C6EB-E808920547CE}" dt="2023-02-14T09:09:52.261" v="131" actId="20577"/>
        <pc:sldMkLst>
          <pc:docMk/>
          <pc:sldMk cId="2490094834" sldId="257"/>
        </pc:sldMkLst>
        <pc:spChg chg="mod">
          <ac:chgData name="Jamie Reeve" userId="S::jamie.reeve@energynetworks.org::a96a1155-383e-4174-9190-045fcc0a1c00" providerId="AD" clId="Web-{1A7406D3-C623-A557-C6EB-E808920547CE}" dt="2023-02-14T09:09:52.261" v="131" actId="20577"/>
          <ac:spMkLst>
            <pc:docMk/>
            <pc:sldMk cId="2490094834" sldId="257"/>
            <ac:spMk id="7" creationId="{D21D08E6-DF60-408D-81B4-300E9B56E9A4}"/>
          </ac:spMkLst>
        </pc:spChg>
      </pc:sldChg>
      <pc:sldChg chg="modSp">
        <pc:chgData name="Jamie Reeve" userId="S::jamie.reeve@energynetworks.org::a96a1155-383e-4174-9190-045fcc0a1c00" providerId="AD" clId="Web-{1A7406D3-C623-A557-C6EB-E808920547CE}" dt="2023-02-14T09:42:43.059" v="347" actId="20577"/>
        <pc:sldMkLst>
          <pc:docMk/>
          <pc:sldMk cId="3553943300" sldId="258"/>
        </pc:sldMkLst>
        <pc:spChg chg="mod">
          <ac:chgData name="Jamie Reeve" userId="S::jamie.reeve@energynetworks.org::a96a1155-383e-4174-9190-045fcc0a1c00" providerId="AD" clId="Web-{1A7406D3-C623-A557-C6EB-E808920547CE}" dt="2023-02-14T09:42:43.059" v="347" actId="20577"/>
          <ac:spMkLst>
            <pc:docMk/>
            <pc:sldMk cId="3553943300" sldId="258"/>
            <ac:spMk id="5" creationId="{2BD79729-9B2B-44D6-9B52-207C87D9CE57}"/>
          </ac:spMkLst>
        </pc:spChg>
      </pc:sldChg>
      <pc:sldChg chg="addSp modSp">
        <pc:chgData name="Jamie Reeve" userId="S::jamie.reeve@energynetworks.org::a96a1155-383e-4174-9190-045fcc0a1c00" providerId="AD" clId="Web-{1A7406D3-C623-A557-C6EB-E808920547CE}" dt="2023-02-14T09:43:49.985" v="384" actId="20577"/>
        <pc:sldMkLst>
          <pc:docMk/>
          <pc:sldMk cId="2723811081" sldId="259"/>
        </pc:sldMkLst>
        <pc:spChg chg="add mod">
          <ac:chgData name="Jamie Reeve" userId="S::jamie.reeve@energynetworks.org::a96a1155-383e-4174-9190-045fcc0a1c00" providerId="AD" clId="Web-{1A7406D3-C623-A557-C6EB-E808920547CE}" dt="2023-02-14T09:43:49.985" v="384" actId="20577"/>
          <ac:spMkLst>
            <pc:docMk/>
            <pc:sldMk cId="2723811081" sldId="259"/>
            <ac:spMk id="2" creationId="{3202792B-2725-356F-A880-34EFCD46918C}"/>
          </ac:spMkLst>
        </pc:spChg>
        <pc:spChg chg="mod">
          <ac:chgData name="Jamie Reeve" userId="S::jamie.reeve@energynetworks.org::a96a1155-383e-4174-9190-045fcc0a1c00" providerId="AD" clId="Web-{1A7406D3-C623-A557-C6EB-E808920547CE}" dt="2023-02-14T09:43:23.640" v="368" actId="20577"/>
          <ac:spMkLst>
            <pc:docMk/>
            <pc:sldMk cId="2723811081" sldId="259"/>
            <ac:spMk id="4" creationId="{330D75C5-F2BE-47BF-AD13-3053A3A403E6}"/>
          </ac:spMkLst>
        </pc:spChg>
      </pc:sldChg>
      <pc:sldChg chg="modSp">
        <pc:chgData name="Jamie Reeve" userId="S::jamie.reeve@energynetworks.org::a96a1155-383e-4174-9190-045fcc0a1c00" providerId="AD" clId="Web-{1A7406D3-C623-A557-C6EB-E808920547CE}" dt="2023-02-14T09:47:05.121" v="402" actId="20577"/>
        <pc:sldMkLst>
          <pc:docMk/>
          <pc:sldMk cId="2389320847" sldId="266"/>
        </pc:sldMkLst>
        <pc:spChg chg="mod">
          <ac:chgData name="Jamie Reeve" userId="S::jamie.reeve@energynetworks.org::a96a1155-383e-4174-9190-045fcc0a1c00" providerId="AD" clId="Web-{1A7406D3-C623-A557-C6EB-E808920547CE}" dt="2023-02-14T09:47:05.121" v="402" actId="20577"/>
          <ac:spMkLst>
            <pc:docMk/>
            <pc:sldMk cId="2389320847" sldId="266"/>
            <ac:spMk id="5" creationId="{2BD79729-9B2B-44D6-9B52-207C87D9CE57}"/>
          </ac:spMkLst>
        </pc:spChg>
      </pc:sldChg>
      <pc:sldChg chg="addSp">
        <pc:chgData name="Jamie Reeve" userId="S::jamie.reeve@energynetworks.org::a96a1155-383e-4174-9190-045fcc0a1c00" providerId="AD" clId="Web-{1A7406D3-C623-A557-C6EB-E808920547CE}" dt="2023-02-14T09:44:00.001" v="385"/>
        <pc:sldMkLst>
          <pc:docMk/>
          <pc:sldMk cId="1850895356" sldId="268"/>
        </pc:sldMkLst>
        <pc:spChg chg="add">
          <ac:chgData name="Jamie Reeve" userId="S::jamie.reeve@energynetworks.org::a96a1155-383e-4174-9190-045fcc0a1c00" providerId="AD" clId="Web-{1A7406D3-C623-A557-C6EB-E808920547CE}" dt="2023-02-14T09:44:00.001" v="385"/>
          <ac:spMkLst>
            <pc:docMk/>
            <pc:sldMk cId="1850895356" sldId="268"/>
            <ac:spMk id="5" creationId="{A2362835-9E94-48C6-5092-F0687FFF65CA}"/>
          </ac:spMkLst>
        </pc:spChg>
      </pc:sldChg>
      <pc:sldChg chg="modSp">
        <pc:chgData name="Jamie Reeve" userId="S::jamie.reeve@energynetworks.org::a96a1155-383e-4174-9190-045fcc0a1c00" providerId="AD" clId="Web-{1A7406D3-C623-A557-C6EB-E808920547CE}" dt="2023-02-14T09:48:25.813" v="409" actId="20577"/>
        <pc:sldMkLst>
          <pc:docMk/>
          <pc:sldMk cId="3278597949" sldId="269"/>
        </pc:sldMkLst>
        <pc:spChg chg="mod">
          <ac:chgData name="Jamie Reeve" userId="S::jamie.reeve@energynetworks.org::a96a1155-383e-4174-9190-045fcc0a1c00" providerId="AD" clId="Web-{1A7406D3-C623-A557-C6EB-E808920547CE}" dt="2023-02-14T09:48:25.813" v="409" actId="20577"/>
          <ac:spMkLst>
            <pc:docMk/>
            <pc:sldMk cId="3278597949" sldId="269"/>
            <ac:spMk id="6" creationId="{8C5E7BB9-A1B5-A0AF-AC61-E10B18CDD90A}"/>
          </ac:spMkLst>
        </pc:spChg>
      </pc:sldChg>
    </pc:docChg>
  </pc:docChgLst>
  <pc:docChgLst>
    <pc:chgData name="Jamie Reeve (he/him)" userId="a96a1155-383e-4174-9190-045fcc0a1c00" providerId="ADAL" clId="{6742338A-DC9F-4F2E-9A00-49092556BD95}"/>
    <pc:docChg chg="undo custSel addSld delSld modSld">
      <pc:chgData name="Jamie Reeve (he/him)" userId="a96a1155-383e-4174-9190-045fcc0a1c00" providerId="ADAL" clId="{6742338A-DC9F-4F2E-9A00-49092556BD95}" dt="2023-07-04T08:26:13.671" v="1924" actId="6549"/>
      <pc:docMkLst>
        <pc:docMk/>
      </pc:docMkLst>
      <pc:sldChg chg="modSp mod">
        <pc:chgData name="Jamie Reeve (he/him)" userId="a96a1155-383e-4174-9190-045fcc0a1c00" providerId="ADAL" clId="{6742338A-DC9F-4F2E-9A00-49092556BD95}" dt="2023-07-03T06:09:27.506" v="704" actId="20577"/>
        <pc:sldMkLst>
          <pc:docMk/>
          <pc:sldMk cId="2963057789" sldId="256"/>
        </pc:sldMkLst>
        <pc:spChg chg="mod">
          <ac:chgData name="Jamie Reeve (he/him)" userId="a96a1155-383e-4174-9190-045fcc0a1c00" providerId="ADAL" clId="{6742338A-DC9F-4F2E-9A00-49092556BD95}" dt="2023-07-03T06:09:27.506" v="704" actId="20577"/>
          <ac:spMkLst>
            <pc:docMk/>
            <pc:sldMk cId="2963057789" sldId="256"/>
            <ac:spMk id="9" creationId="{15F1AC27-1A6B-4738-A51C-3F0EF23355F5}"/>
          </ac:spMkLst>
        </pc:spChg>
      </pc:sldChg>
      <pc:sldChg chg="modSp mod">
        <pc:chgData name="Jamie Reeve (he/him)" userId="a96a1155-383e-4174-9190-045fcc0a1c00" providerId="ADAL" clId="{6742338A-DC9F-4F2E-9A00-49092556BD95}" dt="2023-07-04T07:55:54.048" v="1456" actId="20577"/>
        <pc:sldMkLst>
          <pc:docMk/>
          <pc:sldMk cId="2490094834" sldId="257"/>
        </pc:sldMkLst>
        <pc:spChg chg="mod">
          <ac:chgData name="Jamie Reeve (he/him)" userId="a96a1155-383e-4174-9190-045fcc0a1c00" providerId="ADAL" clId="{6742338A-DC9F-4F2E-9A00-49092556BD95}" dt="2023-07-04T07:55:54.048" v="1456" actId="20577"/>
          <ac:spMkLst>
            <pc:docMk/>
            <pc:sldMk cId="2490094834" sldId="257"/>
            <ac:spMk id="7" creationId="{D21D08E6-DF60-408D-81B4-300E9B56E9A4}"/>
          </ac:spMkLst>
        </pc:spChg>
      </pc:sldChg>
      <pc:sldChg chg="addSp delSp modSp mod">
        <pc:chgData name="Jamie Reeve (he/him)" userId="a96a1155-383e-4174-9190-045fcc0a1c00" providerId="ADAL" clId="{6742338A-DC9F-4F2E-9A00-49092556BD95}" dt="2023-07-04T08:02:46.901" v="1647" actId="6549"/>
        <pc:sldMkLst>
          <pc:docMk/>
          <pc:sldMk cId="3553943300" sldId="258"/>
        </pc:sldMkLst>
        <pc:spChg chg="mod">
          <ac:chgData name="Jamie Reeve (he/him)" userId="a96a1155-383e-4174-9190-045fcc0a1c00" providerId="ADAL" clId="{6742338A-DC9F-4F2E-9A00-49092556BD95}" dt="2023-07-04T08:02:46.901" v="1647" actId="6549"/>
          <ac:spMkLst>
            <pc:docMk/>
            <pc:sldMk cId="3553943300" sldId="258"/>
            <ac:spMk id="5" creationId="{2BD79729-9B2B-44D6-9B52-207C87D9CE57}"/>
          </ac:spMkLst>
        </pc:spChg>
        <pc:graphicFrameChg chg="add del mod">
          <ac:chgData name="Jamie Reeve (he/him)" userId="a96a1155-383e-4174-9190-045fcc0a1c00" providerId="ADAL" clId="{6742338A-DC9F-4F2E-9A00-49092556BD95}" dt="2023-07-03T06:30:39.203" v="872"/>
          <ac:graphicFrameMkLst>
            <pc:docMk/>
            <pc:sldMk cId="3553943300" sldId="258"/>
            <ac:graphicFrameMk id="3" creationId="{E76BF547-FCDB-1798-A74A-39820184FC06}"/>
          </ac:graphicFrameMkLst>
        </pc:graphicFrameChg>
      </pc:sldChg>
      <pc:sldChg chg="del">
        <pc:chgData name="Jamie Reeve (he/him)" userId="a96a1155-383e-4174-9190-045fcc0a1c00" providerId="ADAL" clId="{6742338A-DC9F-4F2E-9A00-49092556BD95}" dt="2023-07-03T06:38:53.033" v="1036" actId="2696"/>
        <pc:sldMkLst>
          <pc:docMk/>
          <pc:sldMk cId="2723811081" sldId="259"/>
        </pc:sldMkLst>
      </pc:sldChg>
      <pc:sldChg chg="modSp mod">
        <pc:chgData name="Jamie Reeve (he/him)" userId="a96a1155-383e-4174-9190-045fcc0a1c00" providerId="ADAL" clId="{6742338A-DC9F-4F2E-9A00-49092556BD95}" dt="2023-07-04T08:26:13.671" v="1924" actId="6549"/>
        <pc:sldMkLst>
          <pc:docMk/>
          <pc:sldMk cId="396879981" sldId="260"/>
        </pc:sldMkLst>
        <pc:spChg chg="mod">
          <ac:chgData name="Jamie Reeve (he/him)" userId="a96a1155-383e-4174-9190-045fcc0a1c00" providerId="ADAL" clId="{6742338A-DC9F-4F2E-9A00-49092556BD95}" dt="2023-07-04T08:26:13.671" v="1924" actId="6549"/>
          <ac:spMkLst>
            <pc:docMk/>
            <pc:sldMk cId="396879981" sldId="260"/>
            <ac:spMk id="5" creationId="{13AD0688-FC4D-4133-BA3D-7D618EF7DEA8}"/>
          </ac:spMkLst>
        </pc:spChg>
      </pc:sldChg>
      <pc:sldChg chg="modSp mod">
        <pc:chgData name="Jamie Reeve (he/him)" userId="a96a1155-383e-4174-9190-045fcc0a1c00" providerId="ADAL" clId="{6742338A-DC9F-4F2E-9A00-49092556BD95}" dt="2023-07-04T08:03:44.942" v="1648" actId="255"/>
        <pc:sldMkLst>
          <pc:docMk/>
          <pc:sldMk cId="2389320847" sldId="266"/>
        </pc:sldMkLst>
        <pc:spChg chg="mod">
          <ac:chgData name="Jamie Reeve (he/him)" userId="a96a1155-383e-4174-9190-045fcc0a1c00" providerId="ADAL" clId="{6742338A-DC9F-4F2E-9A00-49092556BD95}" dt="2023-07-04T08:03:44.942" v="1648" actId="255"/>
          <ac:spMkLst>
            <pc:docMk/>
            <pc:sldMk cId="2389320847" sldId="266"/>
            <ac:spMk id="5" creationId="{2BD79729-9B2B-44D6-9B52-207C87D9CE57}"/>
          </ac:spMkLst>
        </pc:spChg>
      </pc:sldChg>
      <pc:sldChg chg="modSp del mod">
        <pc:chgData name="Jamie Reeve (he/him)" userId="a96a1155-383e-4174-9190-045fcc0a1c00" providerId="ADAL" clId="{6742338A-DC9F-4F2E-9A00-49092556BD95}" dt="2023-07-04T08:15:57.180" v="1743" actId="47"/>
        <pc:sldMkLst>
          <pc:docMk/>
          <pc:sldMk cId="3610284128" sldId="267"/>
        </pc:sldMkLst>
        <pc:spChg chg="mod">
          <ac:chgData name="Jamie Reeve (he/him)" userId="a96a1155-383e-4174-9190-045fcc0a1c00" providerId="ADAL" clId="{6742338A-DC9F-4F2E-9A00-49092556BD95}" dt="2023-07-03T07:24:21.634" v="1226" actId="6549"/>
          <ac:spMkLst>
            <pc:docMk/>
            <pc:sldMk cId="3610284128" sldId="267"/>
            <ac:spMk id="5" creationId="{2BD79729-9B2B-44D6-9B52-207C87D9CE57}"/>
          </ac:spMkLst>
        </pc:spChg>
        <pc:spChg chg="mod">
          <ac:chgData name="Jamie Reeve (he/him)" userId="a96a1155-383e-4174-9190-045fcc0a1c00" providerId="ADAL" clId="{6742338A-DC9F-4F2E-9A00-49092556BD95}" dt="2023-07-04T08:04:19.584" v="1652" actId="1076"/>
          <ac:spMkLst>
            <pc:docMk/>
            <pc:sldMk cId="3610284128" sldId="267"/>
            <ac:spMk id="6" creationId="{6F9DDEC0-81B2-E2BC-E226-BA58041883AA}"/>
          </ac:spMkLst>
        </pc:spChg>
      </pc:sldChg>
      <pc:sldChg chg="delSp mod">
        <pc:chgData name="Jamie Reeve (he/him)" userId="a96a1155-383e-4174-9190-045fcc0a1c00" providerId="ADAL" clId="{6742338A-DC9F-4F2E-9A00-49092556BD95}" dt="2023-07-03T06:38:59.521" v="1038" actId="478"/>
        <pc:sldMkLst>
          <pc:docMk/>
          <pc:sldMk cId="1850895356" sldId="268"/>
        </pc:sldMkLst>
        <pc:picChg chg="del">
          <ac:chgData name="Jamie Reeve (he/him)" userId="a96a1155-383e-4174-9190-045fcc0a1c00" providerId="ADAL" clId="{6742338A-DC9F-4F2E-9A00-49092556BD95}" dt="2023-07-03T06:38:58.867" v="1037" actId="478"/>
          <ac:picMkLst>
            <pc:docMk/>
            <pc:sldMk cId="1850895356" sldId="268"/>
            <ac:picMk id="3" creationId="{D8B44EC3-275A-9EDF-BF09-FC87CBE84FE6}"/>
          </ac:picMkLst>
        </pc:picChg>
        <pc:picChg chg="del">
          <ac:chgData name="Jamie Reeve (he/him)" userId="a96a1155-383e-4174-9190-045fcc0a1c00" providerId="ADAL" clId="{6742338A-DC9F-4F2E-9A00-49092556BD95}" dt="2023-07-03T06:38:59.521" v="1038" actId="478"/>
          <ac:picMkLst>
            <pc:docMk/>
            <pc:sldMk cId="1850895356" sldId="268"/>
            <ac:picMk id="6" creationId="{8600F0D2-2F0F-3F19-CCEB-3F4F47938776}"/>
          </ac:picMkLst>
        </pc:picChg>
      </pc:sldChg>
      <pc:sldChg chg="delSp modSp del mod">
        <pc:chgData name="Jamie Reeve (he/him)" userId="a96a1155-383e-4174-9190-045fcc0a1c00" providerId="ADAL" clId="{6742338A-DC9F-4F2E-9A00-49092556BD95}" dt="2023-07-04T08:17:41.965" v="1779" actId="47"/>
        <pc:sldMkLst>
          <pc:docMk/>
          <pc:sldMk cId="3278597949" sldId="269"/>
        </pc:sldMkLst>
        <pc:spChg chg="mod">
          <ac:chgData name="Jamie Reeve (he/him)" userId="a96a1155-383e-4174-9190-045fcc0a1c00" providerId="ADAL" clId="{6742338A-DC9F-4F2E-9A00-49092556BD95}" dt="2023-07-04T08:16:59.765" v="1758" actId="123"/>
          <ac:spMkLst>
            <pc:docMk/>
            <pc:sldMk cId="3278597949" sldId="269"/>
            <ac:spMk id="6" creationId="{69D71066-DF95-0BDC-6BF2-9D0BADC59F60}"/>
          </ac:spMkLst>
        </pc:spChg>
        <pc:spChg chg="del mod">
          <ac:chgData name="Jamie Reeve (he/him)" userId="a96a1155-383e-4174-9190-045fcc0a1c00" providerId="ADAL" clId="{6742338A-DC9F-4F2E-9A00-49092556BD95}" dt="2023-07-03T07:24:26.248" v="1229"/>
          <ac:spMkLst>
            <pc:docMk/>
            <pc:sldMk cId="3278597949" sldId="269"/>
            <ac:spMk id="6" creationId="{8C5E7BB9-A1B5-A0AF-AC61-E10B18CDD90A}"/>
          </ac:spMkLst>
        </pc:spChg>
      </pc:sldChg>
      <pc:sldChg chg="modSp mod">
        <pc:chgData name="Jamie Reeve (he/him)" userId="a96a1155-383e-4174-9190-045fcc0a1c00" providerId="ADAL" clId="{6742338A-DC9F-4F2E-9A00-49092556BD95}" dt="2023-07-04T08:18:48.517" v="1806" actId="20577"/>
        <pc:sldMkLst>
          <pc:docMk/>
          <pc:sldMk cId="3258443735" sldId="273"/>
        </pc:sldMkLst>
        <pc:spChg chg="mod">
          <ac:chgData name="Jamie Reeve (he/him)" userId="a96a1155-383e-4174-9190-045fcc0a1c00" providerId="ADAL" clId="{6742338A-DC9F-4F2E-9A00-49092556BD95}" dt="2023-07-04T08:18:48.517" v="1806" actId="20577"/>
          <ac:spMkLst>
            <pc:docMk/>
            <pc:sldMk cId="3258443735" sldId="273"/>
            <ac:spMk id="2" creationId="{1329809F-8161-4748-AFA8-2D9D0DF82BC3}"/>
          </ac:spMkLst>
        </pc:spChg>
      </pc:sldChg>
      <pc:sldChg chg="modSp add mod">
        <pc:chgData name="Jamie Reeve (he/him)" userId="a96a1155-383e-4174-9190-045fcc0a1c00" providerId="ADAL" clId="{6742338A-DC9F-4F2E-9A00-49092556BD95}" dt="2023-07-04T08:16:46.221" v="1756" actId="14100"/>
        <pc:sldMkLst>
          <pc:docMk/>
          <pc:sldMk cId="2827449247" sldId="274"/>
        </pc:sldMkLst>
        <pc:spChg chg="mod">
          <ac:chgData name="Jamie Reeve (he/him)" userId="a96a1155-383e-4174-9190-045fcc0a1c00" providerId="ADAL" clId="{6742338A-DC9F-4F2E-9A00-49092556BD95}" dt="2023-07-04T08:05:06.660" v="1712" actId="20577"/>
          <ac:spMkLst>
            <pc:docMk/>
            <pc:sldMk cId="2827449247" sldId="274"/>
            <ac:spMk id="4" creationId="{8D0E690D-5733-47FF-B72F-61A7AC21B777}"/>
          </ac:spMkLst>
        </pc:spChg>
        <pc:spChg chg="mod">
          <ac:chgData name="Jamie Reeve (he/him)" userId="a96a1155-383e-4174-9190-045fcc0a1c00" providerId="ADAL" clId="{6742338A-DC9F-4F2E-9A00-49092556BD95}" dt="2023-07-04T08:16:46.221" v="1756" actId="14100"/>
          <ac:spMkLst>
            <pc:docMk/>
            <pc:sldMk cId="2827449247" sldId="274"/>
            <ac:spMk id="5" creationId="{2BD79729-9B2B-44D6-9B52-207C87D9CE57}"/>
          </ac:spMkLst>
        </pc:spChg>
      </pc:sldChg>
      <pc:sldChg chg="new del">
        <pc:chgData name="Jamie Reeve (he/him)" userId="a96a1155-383e-4174-9190-045fcc0a1c00" providerId="ADAL" clId="{6742338A-DC9F-4F2E-9A00-49092556BD95}" dt="2023-07-04T08:16:27.350" v="1752" actId="47"/>
        <pc:sldMkLst>
          <pc:docMk/>
          <pc:sldMk cId="2612999544" sldId="275"/>
        </pc:sldMkLst>
      </pc:sldChg>
      <pc:sldChg chg="modSp add mod">
        <pc:chgData name="Jamie Reeve (he/him)" userId="a96a1155-383e-4174-9190-045fcc0a1c00" providerId="ADAL" clId="{6742338A-DC9F-4F2E-9A00-49092556BD95}" dt="2023-07-04T08:17:39.075" v="1778" actId="20577"/>
        <pc:sldMkLst>
          <pc:docMk/>
          <pc:sldMk cId="3083646474" sldId="275"/>
        </pc:sldMkLst>
        <pc:spChg chg="mod">
          <ac:chgData name="Jamie Reeve (he/him)" userId="a96a1155-383e-4174-9190-045fcc0a1c00" providerId="ADAL" clId="{6742338A-DC9F-4F2E-9A00-49092556BD95}" dt="2023-07-04T08:17:11.051" v="1769" actId="20577"/>
          <ac:spMkLst>
            <pc:docMk/>
            <pc:sldMk cId="3083646474" sldId="275"/>
            <ac:spMk id="4" creationId="{8D0E690D-5733-47FF-B72F-61A7AC21B777}"/>
          </ac:spMkLst>
        </pc:spChg>
        <pc:spChg chg="mod">
          <ac:chgData name="Jamie Reeve (he/him)" userId="a96a1155-383e-4174-9190-045fcc0a1c00" providerId="ADAL" clId="{6742338A-DC9F-4F2E-9A00-49092556BD95}" dt="2023-07-04T08:17:39.075" v="1778" actId="20577"/>
          <ac:spMkLst>
            <pc:docMk/>
            <pc:sldMk cId="3083646474" sldId="275"/>
            <ac:spMk id="5" creationId="{2BD79729-9B2B-44D6-9B52-207C87D9CE57}"/>
          </ac:spMkLst>
        </pc:spChg>
      </pc:sldChg>
    </pc:docChg>
  </pc:docChgLst>
  <pc:docChgLst>
    <pc:chgData name="Alfie Mayfield" userId="ae6313f1-b734-4df2-81d2-6eb80e2f8070" providerId="ADAL" clId="{8E40DFF4-8CFF-445D-BB39-84C9A7D47820}"/>
    <pc:docChg chg="undo custSel modSld">
      <pc:chgData name="Alfie Mayfield" userId="ae6313f1-b734-4df2-81d2-6eb80e2f8070" providerId="ADAL" clId="{8E40DFF4-8CFF-445D-BB39-84C9A7D47820}" dt="2023-07-03T11:28:39.010" v="146"/>
      <pc:docMkLst>
        <pc:docMk/>
      </pc:docMkLst>
      <pc:sldChg chg="addSp modSp mod">
        <pc:chgData name="Alfie Mayfield" userId="ae6313f1-b734-4df2-81d2-6eb80e2f8070" providerId="ADAL" clId="{8E40DFF4-8CFF-445D-BB39-84C9A7D47820}" dt="2023-07-03T09:11:35.719" v="121" actId="1076"/>
        <pc:sldMkLst>
          <pc:docMk/>
          <pc:sldMk cId="3610284128" sldId="267"/>
        </pc:sldMkLst>
        <pc:spChg chg="mod">
          <ac:chgData name="Alfie Mayfield" userId="ae6313f1-b734-4df2-81d2-6eb80e2f8070" providerId="ADAL" clId="{8E40DFF4-8CFF-445D-BB39-84C9A7D47820}" dt="2023-07-03T09:01:46.243" v="45" actId="1076"/>
          <ac:spMkLst>
            <pc:docMk/>
            <pc:sldMk cId="3610284128" sldId="267"/>
            <ac:spMk id="4" creationId="{8D0E690D-5733-47FF-B72F-61A7AC21B777}"/>
          </ac:spMkLst>
        </pc:spChg>
        <pc:spChg chg="mod">
          <ac:chgData name="Alfie Mayfield" userId="ae6313f1-b734-4df2-81d2-6eb80e2f8070" providerId="ADAL" clId="{8E40DFF4-8CFF-445D-BB39-84C9A7D47820}" dt="2023-07-03T09:02:50.151" v="49"/>
          <ac:spMkLst>
            <pc:docMk/>
            <pc:sldMk cId="3610284128" sldId="267"/>
            <ac:spMk id="5" creationId="{2BD79729-9B2B-44D6-9B52-207C87D9CE57}"/>
          </ac:spMkLst>
        </pc:spChg>
        <pc:spChg chg="add mod">
          <ac:chgData name="Alfie Mayfield" userId="ae6313f1-b734-4df2-81d2-6eb80e2f8070" providerId="ADAL" clId="{8E40DFF4-8CFF-445D-BB39-84C9A7D47820}" dt="2023-07-03T09:01:49.061" v="46" actId="1076"/>
          <ac:spMkLst>
            <pc:docMk/>
            <pc:sldMk cId="3610284128" sldId="267"/>
            <ac:spMk id="6" creationId="{6F9DDEC0-81B2-E2BC-E226-BA58041883AA}"/>
          </ac:spMkLst>
        </pc:spChg>
        <pc:spChg chg="add mod">
          <ac:chgData name="Alfie Mayfield" userId="ae6313f1-b734-4df2-81d2-6eb80e2f8070" providerId="ADAL" clId="{8E40DFF4-8CFF-445D-BB39-84C9A7D47820}" dt="2023-07-03T09:11:17.907" v="119" actId="1076"/>
          <ac:spMkLst>
            <pc:docMk/>
            <pc:sldMk cId="3610284128" sldId="267"/>
            <ac:spMk id="8" creationId="{97A52D2F-89C6-303A-AAC4-6B21B24DEE77}"/>
          </ac:spMkLst>
        </pc:spChg>
        <pc:spChg chg="add mod">
          <ac:chgData name="Alfie Mayfield" userId="ae6313f1-b734-4df2-81d2-6eb80e2f8070" providerId="ADAL" clId="{8E40DFF4-8CFF-445D-BB39-84C9A7D47820}" dt="2023-07-03T09:11:35.719" v="121" actId="1076"/>
          <ac:spMkLst>
            <pc:docMk/>
            <pc:sldMk cId="3610284128" sldId="267"/>
            <ac:spMk id="10" creationId="{5C90EF23-961F-A84F-6DA3-2FDC2570846D}"/>
          </ac:spMkLst>
        </pc:spChg>
      </pc:sldChg>
      <pc:sldChg chg="addSp modSp mod">
        <pc:chgData name="Alfie Mayfield" userId="ae6313f1-b734-4df2-81d2-6eb80e2f8070" providerId="ADAL" clId="{8E40DFF4-8CFF-445D-BB39-84C9A7D47820}" dt="2023-07-03T10:23:25.522" v="142" actId="1076"/>
        <pc:sldMkLst>
          <pc:docMk/>
          <pc:sldMk cId="1850895356" sldId="268"/>
        </pc:sldMkLst>
        <pc:picChg chg="add mod modCrop">
          <ac:chgData name="Alfie Mayfield" userId="ae6313f1-b734-4df2-81d2-6eb80e2f8070" providerId="ADAL" clId="{8E40DFF4-8CFF-445D-BB39-84C9A7D47820}" dt="2023-07-03T09:44:28.258" v="131" actId="1076"/>
          <ac:picMkLst>
            <pc:docMk/>
            <pc:sldMk cId="1850895356" sldId="268"/>
            <ac:picMk id="3" creationId="{D6D79686-BC88-7D6A-D103-5AC941DC2963}"/>
          </ac:picMkLst>
        </pc:picChg>
        <pc:picChg chg="add mod modCrop">
          <ac:chgData name="Alfie Mayfield" userId="ae6313f1-b734-4df2-81d2-6eb80e2f8070" providerId="ADAL" clId="{8E40DFF4-8CFF-445D-BB39-84C9A7D47820}" dt="2023-07-03T09:54:06.007" v="136" actId="732"/>
          <ac:picMkLst>
            <pc:docMk/>
            <pc:sldMk cId="1850895356" sldId="268"/>
            <ac:picMk id="7" creationId="{256F0A74-703B-354F-06BB-937B34DB971F}"/>
          </ac:picMkLst>
        </pc:picChg>
        <pc:picChg chg="add mod modCrop">
          <ac:chgData name="Alfie Mayfield" userId="ae6313f1-b734-4df2-81d2-6eb80e2f8070" providerId="ADAL" clId="{8E40DFF4-8CFF-445D-BB39-84C9A7D47820}" dt="2023-07-03T10:23:25.522" v="142" actId="1076"/>
          <ac:picMkLst>
            <pc:docMk/>
            <pc:sldMk cId="1850895356" sldId="268"/>
            <ac:picMk id="9" creationId="{73D5E91E-70AA-D1D2-D0DA-D3136CCFA237}"/>
          </ac:picMkLst>
        </pc:picChg>
      </pc:sldChg>
      <pc:sldChg chg="addSp modSp mod">
        <pc:chgData name="Alfie Mayfield" userId="ae6313f1-b734-4df2-81d2-6eb80e2f8070" providerId="ADAL" clId="{8E40DFF4-8CFF-445D-BB39-84C9A7D47820}" dt="2023-07-03T09:18:47.174" v="125" actId="1076"/>
        <pc:sldMkLst>
          <pc:docMk/>
          <pc:sldMk cId="3278597949" sldId="269"/>
        </pc:sldMkLst>
        <pc:spChg chg="add mod">
          <ac:chgData name="Alfie Mayfield" userId="ae6313f1-b734-4df2-81d2-6eb80e2f8070" providerId="ADAL" clId="{8E40DFF4-8CFF-445D-BB39-84C9A7D47820}" dt="2023-07-03T09:18:47.174" v="125" actId="1076"/>
          <ac:spMkLst>
            <pc:docMk/>
            <pc:sldMk cId="3278597949" sldId="269"/>
            <ac:spMk id="6" creationId="{69D71066-DF95-0BDC-6BF2-9D0BADC59F60}"/>
          </ac:spMkLst>
        </pc:spChg>
      </pc:sldChg>
      <pc:sldChg chg="modSp mod">
        <pc:chgData name="Alfie Mayfield" userId="ae6313f1-b734-4df2-81d2-6eb80e2f8070" providerId="ADAL" clId="{8E40DFF4-8CFF-445D-BB39-84C9A7D47820}" dt="2023-07-03T11:28:39.010" v="146"/>
        <pc:sldMkLst>
          <pc:docMk/>
          <pc:sldMk cId="3258443735" sldId="273"/>
        </pc:sldMkLst>
        <pc:spChg chg="mod">
          <ac:chgData name="Alfie Mayfield" userId="ae6313f1-b734-4df2-81d2-6eb80e2f8070" providerId="ADAL" clId="{8E40DFF4-8CFF-445D-BB39-84C9A7D47820}" dt="2023-07-03T11:28:39.010" v="146"/>
          <ac:spMkLst>
            <pc:docMk/>
            <pc:sldMk cId="3258443735" sldId="273"/>
            <ac:spMk id="2" creationId="{1329809F-8161-4748-AFA8-2D9D0DF82BC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OSHA TRIR PER 200,000</a:t>
            </a:r>
            <a:r>
              <a:rPr lang="en-US" baseline="0"/>
              <a:t> Hrs - Direct Staff E Networks</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OSHA TRIR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Sheet1!$B$2:$F$2</c:f>
              <c:strCache>
                <c:ptCount val="5"/>
                <c:pt idx="0">
                  <c:v>Q1 2022</c:v>
                </c:pt>
                <c:pt idx="1">
                  <c:v>Q2 2022</c:v>
                </c:pt>
                <c:pt idx="2">
                  <c:v>Q3 2022</c:v>
                </c:pt>
                <c:pt idx="3">
                  <c:v>Q4 2022</c:v>
                </c:pt>
                <c:pt idx="4">
                  <c:v>Q1 2023</c:v>
                </c:pt>
              </c:strCache>
            </c:strRef>
          </c:cat>
          <c:val>
            <c:numRef>
              <c:f>Sheet1!$B$3:$F$3</c:f>
              <c:numCache>
                <c:formatCode>0.00</c:formatCode>
                <c:ptCount val="5"/>
                <c:pt idx="0">
                  <c:v>0.06</c:v>
                </c:pt>
                <c:pt idx="1">
                  <c:v>0.05</c:v>
                </c:pt>
                <c:pt idx="2">
                  <c:v>0.05</c:v>
                </c:pt>
                <c:pt idx="3">
                  <c:v>7.0000000000000007E-2</c:v>
                </c:pt>
                <c:pt idx="4">
                  <c:v>0.12</c:v>
                </c:pt>
              </c:numCache>
            </c:numRef>
          </c:val>
          <c:extLst>
            <c:ext xmlns:c16="http://schemas.microsoft.com/office/drawing/2014/chart" uri="{C3380CC4-5D6E-409C-BE32-E72D297353CC}">
              <c16:uniqueId val="{00000001-2D0B-44CF-9DD4-74AD4495B331}"/>
            </c:ext>
          </c:extLst>
        </c:ser>
        <c:dLbls>
          <c:dLblPos val="outEnd"/>
          <c:showLegendKey val="0"/>
          <c:showVal val="1"/>
          <c:showCatName val="0"/>
          <c:showSerName val="0"/>
          <c:showPercent val="0"/>
          <c:showBubbleSize val="0"/>
        </c:dLbls>
        <c:gapWidth val="219"/>
        <c:overlap val="-27"/>
        <c:axId val="64714880"/>
        <c:axId val="64716800"/>
      </c:barChart>
      <c:catAx>
        <c:axId val="6471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16800"/>
        <c:crosses val="autoZero"/>
        <c:auto val="1"/>
        <c:lblAlgn val="ctr"/>
        <c:lblOffset val="100"/>
        <c:noMultiLvlLbl val="0"/>
      </c:catAx>
      <c:valAx>
        <c:axId val="64716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71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Incident Frequency</a:t>
            </a:r>
            <a:r>
              <a:rPr lang="en-US" baseline="0"/>
              <a:t> Rate Direct Staff (100,000)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Sheet1!$A$23</c:f>
              <c:strCache>
                <c:ptCount val="1"/>
                <c:pt idx="0">
                  <c:v>All Incident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Sheet1!$B$22:$F$22</c:f>
              <c:strCache>
                <c:ptCount val="5"/>
                <c:pt idx="0">
                  <c:v>Q1 2022</c:v>
                </c:pt>
                <c:pt idx="1">
                  <c:v>Q2 2022</c:v>
                </c:pt>
                <c:pt idx="2">
                  <c:v>Q3 2022</c:v>
                </c:pt>
                <c:pt idx="3">
                  <c:v>Q4 2022</c:v>
                </c:pt>
                <c:pt idx="4">
                  <c:v>Q1 2023</c:v>
                </c:pt>
              </c:strCache>
            </c:strRef>
          </c:cat>
          <c:val>
            <c:numRef>
              <c:f>Sheet1!$B$23:$F$23</c:f>
              <c:numCache>
                <c:formatCode>General</c:formatCode>
                <c:ptCount val="5"/>
                <c:pt idx="0" formatCode="0.0">
                  <c:v>0.25</c:v>
                </c:pt>
                <c:pt idx="1">
                  <c:v>0.3</c:v>
                </c:pt>
                <c:pt idx="2" formatCode="0.0">
                  <c:v>0.26</c:v>
                </c:pt>
                <c:pt idx="3" formatCode="0.0">
                  <c:v>0.23</c:v>
                </c:pt>
                <c:pt idx="4" formatCode="0.0">
                  <c:v>0.56000000000000005</c:v>
                </c:pt>
              </c:numCache>
            </c:numRef>
          </c:val>
          <c:extLst>
            <c:ext xmlns:c16="http://schemas.microsoft.com/office/drawing/2014/chart" uri="{C3380CC4-5D6E-409C-BE32-E72D297353CC}">
              <c16:uniqueId val="{00000001-2425-4B88-A98F-557FC162E589}"/>
            </c:ext>
          </c:extLst>
        </c:ser>
        <c:dLbls>
          <c:dLblPos val="outEnd"/>
          <c:showLegendKey val="0"/>
          <c:showVal val="1"/>
          <c:showCatName val="0"/>
          <c:showSerName val="0"/>
          <c:showPercent val="0"/>
          <c:showBubbleSize val="0"/>
        </c:dLbls>
        <c:gapWidth val="219"/>
        <c:overlap val="-27"/>
        <c:axId val="77128848"/>
        <c:axId val="77129328"/>
      </c:barChart>
      <c:catAx>
        <c:axId val="7712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29328"/>
        <c:crosses val="autoZero"/>
        <c:auto val="1"/>
        <c:lblAlgn val="ctr"/>
        <c:lblOffset val="100"/>
        <c:noMultiLvlLbl val="0"/>
      </c:catAx>
      <c:valAx>
        <c:axId val="771293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12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OSHA TRIR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Sheet1!$A$43</c:f>
              <c:strCache>
                <c:ptCount val="1"/>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Sheet1!$B$42:$F$42</c:f>
              <c:strCache>
                <c:ptCount val="5"/>
                <c:pt idx="0">
                  <c:v>Q1 2022</c:v>
                </c:pt>
                <c:pt idx="1">
                  <c:v>Q2 2022</c:v>
                </c:pt>
                <c:pt idx="2">
                  <c:v>Q3 2022</c:v>
                </c:pt>
                <c:pt idx="3">
                  <c:v>Q4 2022</c:v>
                </c:pt>
                <c:pt idx="4">
                  <c:v>Q1 2023</c:v>
                </c:pt>
              </c:strCache>
            </c:strRef>
          </c:cat>
          <c:val>
            <c:numRef>
              <c:f>Sheet1!$B$43:$F$43</c:f>
              <c:numCache>
                <c:formatCode>General</c:formatCode>
                <c:ptCount val="5"/>
                <c:pt idx="0" formatCode="0.0">
                  <c:v>0.31</c:v>
                </c:pt>
                <c:pt idx="1">
                  <c:v>0.25</c:v>
                </c:pt>
                <c:pt idx="2" formatCode="0.0">
                  <c:v>0.24</c:v>
                </c:pt>
                <c:pt idx="3" formatCode="0.0">
                  <c:v>0.23</c:v>
                </c:pt>
                <c:pt idx="4" formatCode="0.0">
                  <c:v>0.49</c:v>
                </c:pt>
              </c:numCache>
            </c:numRef>
          </c:val>
          <c:extLst>
            <c:ext xmlns:c16="http://schemas.microsoft.com/office/drawing/2014/chart" uri="{C3380CC4-5D6E-409C-BE32-E72D297353CC}">
              <c16:uniqueId val="{00000001-3BE5-4542-AD92-55C7C129EDA9}"/>
            </c:ext>
          </c:extLst>
        </c:ser>
        <c:dLbls>
          <c:dLblPos val="outEnd"/>
          <c:showLegendKey val="0"/>
          <c:showVal val="1"/>
          <c:showCatName val="0"/>
          <c:showSerName val="0"/>
          <c:showPercent val="0"/>
          <c:showBubbleSize val="0"/>
        </c:dLbls>
        <c:gapWidth val="219"/>
        <c:overlap val="-27"/>
        <c:axId val="364515856"/>
        <c:axId val="364519216"/>
      </c:barChart>
      <c:catAx>
        <c:axId val="36451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519216"/>
        <c:crosses val="autoZero"/>
        <c:auto val="1"/>
        <c:lblAlgn val="ctr"/>
        <c:lblOffset val="100"/>
        <c:noMultiLvlLbl val="0"/>
      </c:catAx>
      <c:valAx>
        <c:axId val="36451921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451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2E1A0-7C6D-47A2-AB10-657F663798C2}" type="datetimeFigureOut">
              <a:rPr lang="en-GB" smtClean="0"/>
              <a:t>04/07/2023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DD62B-8840-4427-BC17-4C82B3E51FE0}" type="slidenum">
              <a:rPr lang="en-GB" smtClean="0"/>
              <a:t>‹#›</a:t>
            </a:fld>
            <a:endParaRPr lang="en-GB"/>
          </a:p>
        </p:txBody>
      </p:sp>
    </p:spTree>
    <p:extLst>
      <p:ext uri="{BB962C8B-B14F-4D97-AF65-F5344CB8AC3E}">
        <p14:creationId xmlns:p14="http://schemas.microsoft.com/office/powerpoint/2010/main" val="2474257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 increase in the total recordable incident rate per 200,000 hours from Q1 2022 to Q1 2023. Worrying trend.</a:t>
            </a:r>
            <a:endParaRPr lang="en-GB" dirty="0"/>
          </a:p>
        </p:txBody>
      </p:sp>
      <p:sp>
        <p:nvSpPr>
          <p:cNvPr id="4" name="Slide Number Placeholder 3"/>
          <p:cNvSpPr>
            <a:spLocks noGrp="1"/>
          </p:cNvSpPr>
          <p:nvPr>
            <p:ph type="sldNum" sz="quarter" idx="5"/>
          </p:nvPr>
        </p:nvSpPr>
        <p:spPr/>
        <p:txBody>
          <a:bodyPr/>
          <a:lstStyle/>
          <a:p>
            <a:fld id="{78EC7B00-2C71-854A-A0CC-02BB0E6D7306}" type="slidenum">
              <a:rPr lang="en-GB" smtClean="0"/>
              <a:t>8</a:t>
            </a:fld>
            <a:endParaRPr lang="en-GB"/>
          </a:p>
        </p:txBody>
      </p:sp>
    </p:spTree>
    <p:extLst>
      <p:ext uri="{BB962C8B-B14F-4D97-AF65-F5344CB8AC3E}">
        <p14:creationId xmlns:p14="http://schemas.microsoft.com/office/powerpoint/2010/main" val="118208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4A3E-8154-448E-8A7E-A37FC342C2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B796F4-CF36-4FF6-AEA0-6802F7189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690A01-BEF5-4109-A45B-A0DF0425928B}"/>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5" name="Footer Placeholder 4">
            <a:extLst>
              <a:ext uri="{FF2B5EF4-FFF2-40B4-BE49-F238E27FC236}">
                <a16:creationId xmlns:a16="http://schemas.microsoft.com/office/drawing/2014/main" id="{8C760A1B-EB9E-406B-B21A-D630D8F147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B3C59AE-D4B6-491B-B990-F3FA0A143A52}"/>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2049084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F112C-5096-4EAA-ABA9-5448F664F0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CD4A9D-0ED9-4A37-8ADF-4AFEC598A8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BF8E3-16A0-489D-8614-F173B830B9AA}"/>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5" name="Footer Placeholder 4">
            <a:extLst>
              <a:ext uri="{FF2B5EF4-FFF2-40B4-BE49-F238E27FC236}">
                <a16:creationId xmlns:a16="http://schemas.microsoft.com/office/drawing/2014/main" id="{B26D6C0C-1E55-48C5-AACF-FED7D5E0FC9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4A48A8-2D12-4EF8-A1FD-30B46679B96D}"/>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419427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6D445-4320-46ED-B278-FDFF6B1D27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4BEA64-0D7A-4060-BE19-B0606EA64A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6D0A19-8F35-40F9-A671-EC905C01EF9A}"/>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5" name="Footer Placeholder 4">
            <a:extLst>
              <a:ext uri="{FF2B5EF4-FFF2-40B4-BE49-F238E27FC236}">
                <a16:creationId xmlns:a16="http://schemas.microsoft.com/office/drawing/2014/main" id="{05578929-0DE5-4594-8D64-DCA9D48A61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79F17B7-B41C-4C62-B8AE-6E762A3EB42E}"/>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97040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0DC6-1321-49BA-A0FA-742825328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0DBEBD-DE78-4710-B0DD-5D14E9715B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414F3C-1FF1-4AD3-912C-42E59DA5B33C}"/>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5" name="Footer Placeholder 4">
            <a:extLst>
              <a:ext uri="{FF2B5EF4-FFF2-40B4-BE49-F238E27FC236}">
                <a16:creationId xmlns:a16="http://schemas.microsoft.com/office/drawing/2014/main" id="{48A0AC77-DAEC-429A-8AF4-79138B40A05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545011E-6C66-4655-BCD6-714F74D46151}"/>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2693756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D31D7-6DE5-4B80-868B-5C2D1142D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F81E433-972A-492C-840D-7BB8D51764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F5D690-7A86-4BCF-AC4B-D3402DB483B2}"/>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5" name="Footer Placeholder 4">
            <a:extLst>
              <a:ext uri="{FF2B5EF4-FFF2-40B4-BE49-F238E27FC236}">
                <a16:creationId xmlns:a16="http://schemas.microsoft.com/office/drawing/2014/main" id="{E9EA0795-DD4D-4335-BD53-8089ABC8D1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063805-4C77-46E7-99C5-5ED294C83B8A}"/>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2161277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B874-14E7-41A7-8276-9C3DF76492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A5D6F5-FEF3-4D51-86A0-D9761C638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C1FDC-6932-47E4-B345-8E4FC345F4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80A60A-487F-48FF-BBD6-50DE5D550A23}"/>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6" name="Footer Placeholder 5">
            <a:extLst>
              <a:ext uri="{FF2B5EF4-FFF2-40B4-BE49-F238E27FC236}">
                <a16:creationId xmlns:a16="http://schemas.microsoft.com/office/drawing/2014/main" id="{6E81447F-73EA-4FB1-9D06-9C8DDEA1379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665F947-09FF-421B-8E9A-06D28A75156C}"/>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95769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36C9E-A85C-4424-B076-D02079E7C31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A3B8471-5E7C-4B5F-B80F-5EFCFE489E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E0936B-6E70-4EC9-8FCE-C34272C9F4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C97633-0671-4A07-AFE9-881EA7E68F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02B8A5-B695-4AEE-AA39-C0A13D0D8E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47667-47EC-459A-9242-ACC61F788E0C}"/>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8" name="Footer Placeholder 7">
            <a:extLst>
              <a:ext uri="{FF2B5EF4-FFF2-40B4-BE49-F238E27FC236}">
                <a16:creationId xmlns:a16="http://schemas.microsoft.com/office/drawing/2014/main" id="{F8C637E8-AD9B-4F01-89C1-94948FA279C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F9D06980-FD1E-4591-8680-07E231D1990C}"/>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1132973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96AA0-FA1E-4050-BC51-7FA8AF624C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F4EB36-BB88-4F42-BB91-130B447EEC47}"/>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4" name="Footer Placeholder 3">
            <a:extLst>
              <a:ext uri="{FF2B5EF4-FFF2-40B4-BE49-F238E27FC236}">
                <a16:creationId xmlns:a16="http://schemas.microsoft.com/office/drawing/2014/main" id="{78CD3DBD-677F-47E9-B929-DEFB3035653B}"/>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C3F64864-A8BF-4EED-95C1-F12B47B6D4B7}"/>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416537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422FE9-C8B3-4F32-9E5E-C33F0ED3331A}"/>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3" name="Footer Placeholder 2">
            <a:extLst>
              <a:ext uri="{FF2B5EF4-FFF2-40B4-BE49-F238E27FC236}">
                <a16:creationId xmlns:a16="http://schemas.microsoft.com/office/drawing/2014/main" id="{1B5A7F73-6560-49E7-9751-E3DE1006F2E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25EBCFA-F51B-48D4-B5A6-3F2C51F8CAF6}"/>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49993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CCDDC-B9F7-42D2-B426-3C84D912FF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185496A-34C6-4B95-8866-7B7D4A6D0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B1A3C-E4C6-4971-8CDC-2BB1B0EA1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68803A-2386-4EA8-BC10-4EB18D61F74B}"/>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6" name="Footer Placeholder 5">
            <a:extLst>
              <a:ext uri="{FF2B5EF4-FFF2-40B4-BE49-F238E27FC236}">
                <a16:creationId xmlns:a16="http://schemas.microsoft.com/office/drawing/2014/main" id="{E76AFBE1-3731-460A-8556-34D4C412B89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45A6E2B-C853-4468-AD77-7A61FC4CB772}"/>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1039650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7668-AFB9-4416-BD7E-EFB9A7ABD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F3B6AB-67D6-4A8E-9EF6-6EA6C98E6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C833247-A331-4442-A031-1E81BA76A5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DA11C4-DD5E-4B58-9361-AA7077DCBD75}"/>
              </a:ext>
            </a:extLst>
          </p:cNvPr>
          <p:cNvSpPr>
            <a:spLocks noGrp="1"/>
          </p:cNvSpPr>
          <p:nvPr>
            <p:ph type="dt" sz="half" idx="10"/>
          </p:nvPr>
        </p:nvSpPr>
        <p:spPr/>
        <p:txBody>
          <a:bodyPr/>
          <a:lstStyle/>
          <a:p>
            <a:fld id="{E8D20DBF-0800-4F5C-98C1-3075394F83B0}" type="datetimeFigureOut">
              <a:rPr lang="en-GB" smtClean="0"/>
              <a:t>04/07/2023</a:t>
            </a:fld>
            <a:endParaRPr lang="en-GB" dirty="0"/>
          </a:p>
        </p:txBody>
      </p:sp>
      <p:sp>
        <p:nvSpPr>
          <p:cNvPr id="6" name="Footer Placeholder 5">
            <a:extLst>
              <a:ext uri="{FF2B5EF4-FFF2-40B4-BE49-F238E27FC236}">
                <a16:creationId xmlns:a16="http://schemas.microsoft.com/office/drawing/2014/main" id="{572E33AE-C28E-4C9E-B395-6E15DAC3AB8E}"/>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0AD6AF3-0F4C-41EF-8563-012FAD958FEB}"/>
              </a:ext>
            </a:extLst>
          </p:cNvPr>
          <p:cNvSpPr>
            <a:spLocks noGrp="1"/>
          </p:cNvSpPr>
          <p:nvPr>
            <p:ph type="sldNum" sz="quarter" idx="12"/>
          </p:nvPr>
        </p:nvSpPr>
        <p:spPr/>
        <p:txBody>
          <a:bodyPr/>
          <a:lstStyle/>
          <a:p>
            <a:fld id="{5A54DD7D-D579-455C-B330-9E01520B7F50}" type="slidenum">
              <a:rPr lang="en-GB" smtClean="0"/>
              <a:t>‹#›</a:t>
            </a:fld>
            <a:endParaRPr lang="en-GB" dirty="0"/>
          </a:p>
        </p:txBody>
      </p:sp>
    </p:spTree>
    <p:extLst>
      <p:ext uri="{BB962C8B-B14F-4D97-AF65-F5344CB8AC3E}">
        <p14:creationId xmlns:p14="http://schemas.microsoft.com/office/powerpoint/2010/main" val="3805704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66227-6811-4FC8-8A88-93CFF73E46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D7EE3B-A28A-46E3-A95F-EFCB5C4CD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AD92F3-4361-4A76-8325-15485D0F1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D20DBF-0800-4F5C-98C1-3075394F83B0}" type="datetimeFigureOut">
              <a:rPr lang="en-GB" smtClean="0"/>
              <a:t>04/07/2023</a:t>
            </a:fld>
            <a:endParaRPr lang="en-GB" dirty="0"/>
          </a:p>
        </p:txBody>
      </p:sp>
      <p:sp>
        <p:nvSpPr>
          <p:cNvPr id="5" name="Footer Placeholder 4">
            <a:extLst>
              <a:ext uri="{FF2B5EF4-FFF2-40B4-BE49-F238E27FC236}">
                <a16:creationId xmlns:a16="http://schemas.microsoft.com/office/drawing/2014/main" id="{401E6EF5-2AC3-4FDD-AD89-E6E4BFF6D1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FED9C46D-A5C4-43FE-A3BA-C93E85372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4DD7D-D579-455C-B330-9E01520B7F50}" type="slidenum">
              <a:rPr lang="en-GB" smtClean="0"/>
              <a:t>‹#›</a:t>
            </a:fld>
            <a:endParaRPr lang="en-GB" dirty="0"/>
          </a:p>
        </p:txBody>
      </p:sp>
    </p:spTree>
    <p:extLst>
      <p:ext uri="{BB962C8B-B14F-4D97-AF65-F5344CB8AC3E}">
        <p14:creationId xmlns:p14="http://schemas.microsoft.com/office/powerpoint/2010/main" val="1805140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oweringimprovement.org/2020-2025/2022-2023/" TargetMode="External"/><Relationship Id="rId2" Type="http://schemas.openxmlformats.org/officeDocument/2006/relationships/hyperlink" Target="https://www.poweringimprovement.org/corporate-memory/" TargetMode="External"/><Relationship Id="rId1" Type="http://schemas.openxmlformats.org/officeDocument/2006/relationships/slideLayout" Target="../slideLayouts/slideLayout2.xml"/><Relationship Id="rId4" Type="http://schemas.openxmlformats.org/officeDocument/2006/relationships/hyperlink" Target="https://www.linkedin.com/posts/energynetworks_efrin-safety-riskmanagement-activity-7075140652937682944-rI4h?utm_source=share&amp;utm_medium=member_deskto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hyperlink" Target="http://www.poweringimprovement.org/national-hesa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963668-BA12-4673-A799-572BB5A0D077}"/>
              </a:ext>
            </a:extLst>
          </p:cNvPr>
          <p:cNvPicPr>
            <a:picLocks noChangeAspect="1"/>
          </p:cNvPicPr>
          <p:nvPr/>
        </p:nvPicPr>
        <p:blipFill>
          <a:blip r:embed="rId2"/>
          <a:stretch>
            <a:fillRect/>
          </a:stretch>
        </p:blipFill>
        <p:spPr>
          <a:xfrm>
            <a:off x="0" y="384048"/>
            <a:ext cx="12192000" cy="6089904"/>
          </a:xfrm>
          <a:prstGeom prst="rect">
            <a:avLst/>
          </a:prstGeom>
        </p:spPr>
      </p:pic>
      <p:sp>
        <p:nvSpPr>
          <p:cNvPr id="8" name="Title 2">
            <a:extLst>
              <a:ext uri="{FF2B5EF4-FFF2-40B4-BE49-F238E27FC236}">
                <a16:creationId xmlns:a16="http://schemas.microsoft.com/office/drawing/2014/main" id="{491CBD37-47A5-454E-ABE7-94728A3BB5EB}"/>
              </a:ext>
            </a:extLst>
          </p:cNvPr>
          <p:cNvSpPr txBox="1">
            <a:spLocks/>
          </p:cNvSpPr>
          <p:nvPr/>
        </p:nvSpPr>
        <p:spPr>
          <a:xfrm>
            <a:off x="719999" y="1875761"/>
            <a:ext cx="7832873" cy="1544003"/>
          </a:xfrm>
          <a:prstGeom prst="rect">
            <a:avLst/>
          </a:prstGeom>
        </p:spPr>
        <p:txBody>
          <a:bodyPr vert="horz" lIns="0" tIns="0" rIns="0" bIns="0" rtlCol="0" anchor="b" anchorCtr="0">
            <a:noAutofit/>
          </a:bodyPr>
          <a:lstStyle>
            <a:lvl1pPr algn="l" defTabSz="914400" rtl="0" eaLnBrk="1" latinLnBrk="0" hangingPunct="1">
              <a:lnSpc>
                <a:spcPts val="4000"/>
              </a:lnSpc>
              <a:spcBef>
                <a:spcPct val="0"/>
              </a:spcBef>
              <a:buNone/>
              <a:defRPr sz="3400" b="1" u="sng" kern="1200" baseline="0">
                <a:solidFill>
                  <a:schemeClr val="bg1"/>
                </a:solidFill>
                <a:uFill>
                  <a:solidFill>
                    <a:schemeClr val="accent3"/>
                  </a:solidFill>
                </a:uFill>
                <a:latin typeface="+mj-lt"/>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GB" sz="3400" b="1" i="0" u="sng" strike="noStrike" kern="1200" cap="none" spc="0" normalizeH="0" baseline="0" noProof="0" dirty="0">
                <a:ln>
                  <a:noFill/>
                </a:ln>
                <a:solidFill>
                  <a:srgbClr val="FFFFFF"/>
                </a:solidFill>
                <a:effectLst/>
                <a:uLnTx/>
                <a:uFill>
                  <a:solidFill>
                    <a:srgbClr val="FF7132"/>
                  </a:solidFill>
                </a:uFill>
                <a:latin typeface="Arial" panose="020B0604020202020204"/>
                <a:ea typeface="+mj-ea"/>
                <a:cs typeface="+mj-cs"/>
              </a:rPr>
              <a:t>Electricity Industry National Health and Safety Advisory Committee (HESAC) Update</a:t>
            </a:r>
          </a:p>
        </p:txBody>
      </p:sp>
      <p:sp>
        <p:nvSpPr>
          <p:cNvPr id="9" name="Text Placeholder 6">
            <a:extLst>
              <a:ext uri="{FF2B5EF4-FFF2-40B4-BE49-F238E27FC236}">
                <a16:creationId xmlns:a16="http://schemas.microsoft.com/office/drawing/2014/main" id="{15F1AC27-1A6B-4738-A51C-3F0EF23355F5}"/>
              </a:ext>
            </a:extLst>
          </p:cNvPr>
          <p:cNvSpPr txBox="1">
            <a:spLocks/>
          </p:cNvSpPr>
          <p:nvPr/>
        </p:nvSpPr>
        <p:spPr>
          <a:xfrm>
            <a:off x="719999" y="4627543"/>
            <a:ext cx="4303713" cy="1219076"/>
          </a:xfrm>
          <a:prstGeom prst="rect">
            <a:avLst/>
          </a:prstGeom>
        </p:spPr>
        <p:txBody>
          <a:bodyPr vert="horz" lIns="0" tIns="0" rIns="0" bIns="0" rtlCol="0">
            <a:noAutofit/>
          </a:bodyPr>
          <a:lstStyle>
            <a:lvl1pPr marL="0" indent="0" algn="l" defTabSz="914400" rtl="0" eaLnBrk="1" latinLnBrk="0" hangingPunct="1">
              <a:lnSpc>
                <a:spcPts val="2200"/>
              </a:lnSpc>
              <a:spcBef>
                <a:spcPts val="400"/>
              </a:spcBef>
              <a:buClr>
                <a:schemeClr val="accent4"/>
              </a:buClr>
              <a:buFont typeface="Arial" panose="020B0604020202020204" pitchFamily="34" charset="0"/>
              <a:buNone/>
              <a:defRPr sz="2200" kern="1200">
                <a:solidFill>
                  <a:schemeClr val="bg1"/>
                </a:solidFill>
                <a:latin typeface="+mn-lt"/>
                <a:ea typeface="+mn-ea"/>
                <a:cs typeface="+mn-cs"/>
              </a:defRPr>
            </a:lvl1pPr>
            <a:lvl2pPr marL="271462"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2pPr>
            <a:lvl3pPr marL="5778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3pPr>
            <a:lvl4pPr marL="89535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4pPr>
            <a:lvl5pPr marL="1155700" indent="0" algn="l" defTabSz="914400" rtl="0" eaLnBrk="1" latinLnBrk="0" hangingPunct="1">
              <a:lnSpc>
                <a:spcPts val="2200"/>
              </a:lnSpc>
              <a:spcBef>
                <a:spcPts val="400"/>
              </a:spcBef>
              <a:buClr>
                <a:schemeClr val="accent4"/>
              </a:buClr>
              <a:buFont typeface="System Font Regular"/>
              <a:buNone/>
              <a:tabLst/>
              <a:defRPr sz="2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2200"/>
              </a:lnSpc>
              <a:spcBef>
                <a:spcPts val="400"/>
              </a:spcBef>
              <a:spcAft>
                <a:spcPts val="0"/>
              </a:spcAft>
              <a:buClr>
                <a:srgbClr val="009FE3"/>
              </a:buClr>
              <a:buSzTx/>
              <a:buFont typeface="Arial" panose="020B0604020202020204" pitchFamily="34" charset="0"/>
              <a:buNone/>
              <a:tabLst/>
              <a:defRPr/>
            </a:pPr>
            <a:r>
              <a:rPr lang="en-GB" dirty="0">
                <a:solidFill>
                  <a:srgbClr val="FFFFFF"/>
                </a:solidFill>
                <a:latin typeface="Arial" panose="020B0604020202020204"/>
              </a:rPr>
              <a:t>July 2023</a:t>
            </a:r>
            <a:endParaRPr kumimoji="0" lang="en-GB" sz="2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5" name="Picture 4">
            <a:extLst>
              <a:ext uri="{FF2B5EF4-FFF2-40B4-BE49-F238E27FC236}">
                <a16:creationId xmlns:a16="http://schemas.microsoft.com/office/drawing/2014/main" id="{F722D781-21C0-4B07-8A14-35B033F15302}"/>
              </a:ext>
            </a:extLst>
          </p:cNvPr>
          <p:cNvPicPr>
            <a:picLocks noChangeAspect="1"/>
          </p:cNvPicPr>
          <p:nvPr/>
        </p:nvPicPr>
        <p:blipFill>
          <a:blip r:embed="rId3"/>
          <a:stretch>
            <a:fillRect/>
          </a:stretch>
        </p:blipFill>
        <p:spPr>
          <a:xfrm>
            <a:off x="11257808" y="6409722"/>
            <a:ext cx="658624" cy="448278"/>
          </a:xfrm>
          <a:prstGeom prst="rect">
            <a:avLst/>
          </a:prstGeom>
        </p:spPr>
      </p:pic>
      <p:pic>
        <p:nvPicPr>
          <p:cNvPr id="2" name="Picture 1">
            <a:extLst>
              <a:ext uri="{FF2B5EF4-FFF2-40B4-BE49-F238E27FC236}">
                <a16:creationId xmlns:a16="http://schemas.microsoft.com/office/drawing/2014/main" id="{85FD4928-14B6-403C-84A3-F1C74BF07EC0}"/>
              </a:ext>
            </a:extLst>
          </p:cNvPr>
          <p:cNvPicPr>
            <a:picLocks noChangeAspect="1"/>
          </p:cNvPicPr>
          <p:nvPr/>
        </p:nvPicPr>
        <p:blipFill>
          <a:blip r:embed="rId4"/>
          <a:stretch>
            <a:fillRect/>
          </a:stretch>
        </p:blipFill>
        <p:spPr>
          <a:xfrm>
            <a:off x="10759044" y="6472924"/>
            <a:ext cx="498764" cy="385076"/>
          </a:xfrm>
          <a:prstGeom prst="rect">
            <a:avLst/>
          </a:prstGeom>
        </p:spPr>
      </p:pic>
      <p:pic>
        <p:nvPicPr>
          <p:cNvPr id="3" name="Picture 2">
            <a:extLst>
              <a:ext uri="{FF2B5EF4-FFF2-40B4-BE49-F238E27FC236}">
                <a16:creationId xmlns:a16="http://schemas.microsoft.com/office/drawing/2014/main" id="{34F1BCC6-FABC-4888-B5A3-1AE6A8E83D46}"/>
              </a:ext>
            </a:extLst>
          </p:cNvPr>
          <p:cNvPicPr>
            <a:picLocks noChangeAspect="1"/>
          </p:cNvPicPr>
          <p:nvPr/>
        </p:nvPicPr>
        <p:blipFill>
          <a:blip r:embed="rId5"/>
          <a:stretch>
            <a:fillRect/>
          </a:stretch>
        </p:blipFill>
        <p:spPr>
          <a:xfrm>
            <a:off x="10261115" y="6486222"/>
            <a:ext cx="444722" cy="371778"/>
          </a:xfrm>
          <a:prstGeom prst="rect">
            <a:avLst/>
          </a:prstGeom>
        </p:spPr>
      </p:pic>
      <p:pic>
        <p:nvPicPr>
          <p:cNvPr id="6" name="Picture 5">
            <a:extLst>
              <a:ext uri="{FF2B5EF4-FFF2-40B4-BE49-F238E27FC236}">
                <a16:creationId xmlns:a16="http://schemas.microsoft.com/office/drawing/2014/main" id="{3D592190-D950-4AB9-909F-0B960E015C69}"/>
              </a:ext>
            </a:extLst>
          </p:cNvPr>
          <p:cNvPicPr>
            <a:picLocks noChangeAspect="1"/>
          </p:cNvPicPr>
          <p:nvPr/>
        </p:nvPicPr>
        <p:blipFill>
          <a:blip r:embed="rId6"/>
          <a:stretch>
            <a:fillRect/>
          </a:stretch>
        </p:blipFill>
        <p:spPr>
          <a:xfrm>
            <a:off x="9814486" y="6517150"/>
            <a:ext cx="437070" cy="309922"/>
          </a:xfrm>
          <a:prstGeom prst="rect">
            <a:avLst/>
          </a:prstGeom>
        </p:spPr>
      </p:pic>
      <p:pic>
        <p:nvPicPr>
          <p:cNvPr id="7" name="Picture 6">
            <a:extLst>
              <a:ext uri="{FF2B5EF4-FFF2-40B4-BE49-F238E27FC236}">
                <a16:creationId xmlns:a16="http://schemas.microsoft.com/office/drawing/2014/main" id="{2ECBC657-C93A-4866-BB30-8BC4E41E878D}"/>
              </a:ext>
            </a:extLst>
          </p:cNvPr>
          <p:cNvPicPr>
            <a:picLocks noChangeAspect="1"/>
          </p:cNvPicPr>
          <p:nvPr/>
        </p:nvPicPr>
        <p:blipFill>
          <a:blip r:embed="rId7"/>
          <a:stretch>
            <a:fillRect/>
          </a:stretch>
        </p:blipFill>
        <p:spPr>
          <a:xfrm>
            <a:off x="9408843" y="6535387"/>
            <a:ext cx="309922" cy="309922"/>
          </a:xfrm>
          <a:prstGeom prst="rect">
            <a:avLst/>
          </a:prstGeom>
        </p:spPr>
      </p:pic>
      <p:pic>
        <p:nvPicPr>
          <p:cNvPr id="10" name="Picture 9">
            <a:extLst>
              <a:ext uri="{FF2B5EF4-FFF2-40B4-BE49-F238E27FC236}">
                <a16:creationId xmlns:a16="http://schemas.microsoft.com/office/drawing/2014/main" id="{B34DDF4B-DAD9-445E-9174-B719CA6E488F}"/>
              </a:ext>
            </a:extLst>
          </p:cNvPr>
          <p:cNvPicPr>
            <a:picLocks noChangeAspect="1"/>
          </p:cNvPicPr>
          <p:nvPr/>
        </p:nvPicPr>
        <p:blipFill>
          <a:blip r:embed="rId8"/>
          <a:stretch>
            <a:fillRect/>
          </a:stretch>
        </p:blipFill>
        <p:spPr>
          <a:xfrm>
            <a:off x="8740760" y="6409722"/>
            <a:ext cx="572362" cy="536402"/>
          </a:xfrm>
          <a:prstGeom prst="rect">
            <a:avLst/>
          </a:prstGeom>
        </p:spPr>
      </p:pic>
      <p:pic>
        <p:nvPicPr>
          <p:cNvPr id="12" name="Picture 11">
            <a:extLst>
              <a:ext uri="{FF2B5EF4-FFF2-40B4-BE49-F238E27FC236}">
                <a16:creationId xmlns:a16="http://schemas.microsoft.com/office/drawing/2014/main" id="{45FE9CF5-EC48-4E03-8275-ACAA94934FD1}"/>
              </a:ext>
            </a:extLst>
          </p:cNvPr>
          <p:cNvPicPr>
            <a:picLocks noChangeAspect="1"/>
          </p:cNvPicPr>
          <p:nvPr/>
        </p:nvPicPr>
        <p:blipFill>
          <a:blip r:embed="rId9"/>
          <a:stretch>
            <a:fillRect/>
          </a:stretch>
        </p:blipFill>
        <p:spPr>
          <a:xfrm>
            <a:off x="8322201" y="6544822"/>
            <a:ext cx="363681" cy="254577"/>
          </a:xfrm>
          <a:prstGeom prst="rect">
            <a:avLst/>
          </a:prstGeom>
        </p:spPr>
      </p:pic>
      <p:pic>
        <p:nvPicPr>
          <p:cNvPr id="16" name="Picture 15">
            <a:extLst>
              <a:ext uri="{FF2B5EF4-FFF2-40B4-BE49-F238E27FC236}">
                <a16:creationId xmlns:a16="http://schemas.microsoft.com/office/drawing/2014/main" id="{8EA9B734-F950-4792-ACFC-9817318EFFF9}"/>
              </a:ext>
            </a:extLst>
          </p:cNvPr>
          <p:cNvPicPr>
            <a:picLocks noChangeAspect="1"/>
          </p:cNvPicPr>
          <p:nvPr/>
        </p:nvPicPr>
        <p:blipFill>
          <a:blip r:embed="rId10"/>
          <a:stretch>
            <a:fillRect/>
          </a:stretch>
        </p:blipFill>
        <p:spPr>
          <a:xfrm>
            <a:off x="113120" y="6486222"/>
            <a:ext cx="1213757" cy="352534"/>
          </a:xfrm>
          <a:prstGeom prst="rect">
            <a:avLst/>
          </a:prstGeom>
        </p:spPr>
      </p:pic>
    </p:spTree>
    <p:extLst>
      <p:ext uri="{BB962C8B-B14F-4D97-AF65-F5344CB8AC3E}">
        <p14:creationId xmlns:p14="http://schemas.microsoft.com/office/powerpoint/2010/main" val="29630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0A07BF5-586B-4D40-AE6F-4A48E2E3E4AD}"/>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Introduction</a:t>
            </a:r>
          </a:p>
        </p:txBody>
      </p:sp>
      <p:sp>
        <p:nvSpPr>
          <p:cNvPr id="7" name="Content Placeholder 2">
            <a:extLst>
              <a:ext uri="{FF2B5EF4-FFF2-40B4-BE49-F238E27FC236}">
                <a16:creationId xmlns:a16="http://schemas.microsoft.com/office/drawing/2014/main" id="{D21D08E6-DF60-408D-81B4-300E9B56E9A4}"/>
              </a:ext>
            </a:extLst>
          </p:cNvPr>
          <p:cNvSpPr txBox="1">
            <a:spLocks/>
          </p:cNvSpPr>
          <p:nvPr/>
        </p:nvSpPr>
        <p:spPr>
          <a:xfrm>
            <a:off x="720000" y="1800000"/>
            <a:ext cx="11083554" cy="3960000"/>
          </a:xfrm>
          <a:prstGeom prst="rect">
            <a:avLst/>
          </a:prstGeom>
        </p:spPr>
        <p:txBody>
          <a:bodyPr vert="horz" lIns="0" tIns="0" rIns="0" bIns="0" rtlCol="0" anchor="t">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The National HESAC last met on 29</a:t>
            </a:r>
            <a:r>
              <a:rPr kumimoji="0" lang="en-GB" sz="14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June 2023 to discuss Electricity Industry Health and Safety </a:t>
            </a:r>
            <a:r>
              <a:rPr lang="en-GB" sz="1400" b="0" dirty="0">
                <a:solidFill>
                  <a:srgbClr val="484D51"/>
                </a:solidFill>
                <a:latin typeface="Arial" panose="020B0604020202020204"/>
              </a:rPr>
              <a:t>issues</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a:t>
            </a:r>
            <a:r>
              <a:rPr lang="en-GB" sz="1400" b="0" dirty="0">
                <a:solidFill>
                  <a:srgbClr val="484D51"/>
                </a:solidFill>
                <a:latin typeface="Arial" panose="020B0604020202020204"/>
              </a:rPr>
              <a:t>T</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his briefing summarises the key items discussed.</a:t>
            </a:r>
            <a:endParaRPr lang="en-GB" sz="1400" b="0" dirty="0">
              <a:solidFill>
                <a:srgbClr val="484D51"/>
              </a:solidFill>
              <a:latin typeface="Arial" panose="020B0604020202020204"/>
            </a:endParaRPr>
          </a:p>
          <a:p>
            <a:pPr marL="285750" indent="-285750">
              <a:lnSpc>
                <a:spcPct val="100000"/>
              </a:lnSpc>
              <a:buClr>
                <a:srgbClr val="4378A8"/>
              </a:buClr>
              <a:buFont typeface="Arial" panose="020B0604020202020204" pitchFamily="34" charset="0"/>
              <a:buChar char="•"/>
              <a:defRPr/>
            </a:pPr>
            <a:r>
              <a:rPr lang="en-GB" sz="1400" b="0" dirty="0">
                <a:solidFill>
                  <a:srgbClr val="484D51"/>
                </a:solidFill>
                <a:latin typeface="Arial" panose="020B0604020202020204"/>
              </a:rPr>
              <a:t>Powering Improvement updates  – Work relating to 2023 theme of ‘Promoting a positive health and safety culture’ is progressing well and discussions pertaining to the 2024 Theme have begun with ‘Supporting Workers / Worker Safety’ being of top interest. </a:t>
            </a:r>
            <a:endParaRPr lang="en-GB" sz="1400" b="0" dirty="0">
              <a:solidFill>
                <a:srgbClr val="484D51"/>
              </a:solidFill>
              <a:latin typeface="Arial" panose="020B0604020202020204"/>
              <a:cs typeface="Arial"/>
            </a:endParaRPr>
          </a:p>
          <a:p>
            <a:pPr marL="285750" indent="-285750">
              <a:lnSpc>
                <a:spcPct val="100000"/>
              </a:lnSpc>
              <a:buClr>
                <a:srgbClr val="4378A8"/>
              </a:buClr>
              <a:buFont typeface="Arial" panose="020B0604020202020204" pitchFamily="34" charset="0"/>
              <a:buChar char="•"/>
              <a:defRPr/>
            </a:pPr>
            <a:r>
              <a:rPr lang="en-GB" sz="1400" b="0" dirty="0">
                <a:solidFill>
                  <a:srgbClr val="484D51"/>
                </a:solidFill>
                <a:latin typeface="Arial" panose="020B0604020202020204"/>
              </a:rPr>
              <a:t>National HESAC Terms of Reference/Governance due to be reviewed as current Chair (Lee Wallace, National Grid Electricity Distribution) announces retirement at the end of the year. Gareth Pearson (Northern Powergrid) has offered to take over from Lee later in 2023 to ensure that Company fulfils the objective to Chair over the remaining tenure into December 2024. Affirmed commitment received from all HESAC Participants. </a:t>
            </a:r>
            <a:endParaRPr lang="en-GB" sz="1400" b="0" dirty="0">
              <a:solidFill>
                <a:srgbClr val="484D51"/>
              </a:solidFill>
              <a:latin typeface="Arial" panose="020B0604020202020204"/>
              <a:cs typeface="Arial"/>
            </a:endParaRPr>
          </a:p>
          <a:p>
            <a:pPr marL="285750" indent="-285750">
              <a:lnSpc>
                <a:spcPct val="100000"/>
              </a:lnSpc>
              <a:buClr>
                <a:srgbClr val="4378A8"/>
              </a:buClr>
              <a:buFont typeface="Arial" panose="020B0604020202020204" pitchFamily="34" charset="0"/>
              <a:buChar char="•"/>
              <a:defRPr/>
            </a:pPr>
            <a:r>
              <a:rPr lang="en-GB" sz="1400" b="0" dirty="0">
                <a:solidFill>
                  <a:srgbClr val="484D51"/>
                </a:solidFill>
                <a:latin typeface="Arial" panose="020B0604020202020204"/>
              </a:rPr>
              <a:t>Industry issues raised for wider discussion on items such as: Lone Working, Threats &amp; Violence; &amp; EU Retained Law Reform Bill. </a:t>
            </a:r>
          </a:p>
        </p:txBody>
      </p:sp>
    </p:spTree>
    <p:extLst>
      <p:ext uri="{BB962C8B-B14F-4D97-AF65-F5344CB8AC3E}">
        <p14:creationId xmlns:p14="http://schemas.microsoft.com/office/powerpoint/2010/main" val="249009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Key Issues Discussed</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408924"/>
            <a:ext cx="11092555" cy="5212124"/>
          </a:xfrm>
          <a:prstGeom prst="rect">
            <a:avLst/>
          </a:prstGeom>
        </p:spPr>
        <p:txBody>
          <a:bodyPr vert="horz" lIns="0" tIns="0" rIns="0" bIns="0" numCol="3" spcCol="108000" rtlCol="0" anchor="t">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marR="0" lvl="0" indent="-171450" algn="l" defTabSz="914400" rtl="0" eaLnBrk="1" fontAlgn="auto" latinLnBrk="0" hangingPunct="1">
              <a:lnSpc>
                <a:spcPct val="100000"/>
              </a:lnSpc>
              <a:spcBef>
                <a:spcPts val="600"/>
              </a:spcBef>
              <a:spcAft>
                <a:spcPts val="0"/>
              </a:spcAft>
              <a:buClr>
                <a:srgbClr val="4378A8"/>
              </a:buClr>
              <a:buSzTx/>
              <a:buFont typeface="Arial" panose="020B0604020202020204" pitchFamily="34" charset="0"/>
              <a:buChar char="•"/>
              <a:tabLst/>
              <a:defRPr/>
            </a:pPr>
            <a:endParaRPr lang="en-GB" sz="1100" b="0" dirty="0">
              <a:solidFill>
                <a:srgbClr val="484D5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598E"/>
                </a:solidFill>
                <a:effectLst/>
                <a:uLnTx/>
                <a:uFillTx/>
                <a:latin typeface="Arial" panose="020B0604020202020204" pitchFamily="34" charset="0"/>
                <a:cs typeface="Arial" panose="020B0604020202020204" pitchFamily="34" charset="0"/>
              </a:rPr>
              <a:t>Powering Improvement (PI)</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171450" indent="-171450">
              <a:lnSpc>
                <a:spcPct val="100000"/>
              </a:lnSpc>
              <a:buClr>
                <a:srgbClr val="4378A8"/>
              </a:buClr>
              <a:buChar char="•"/>
              <a:defRPr/>
            </a:pPr>
            <a:r>
              <a:rPr lang="en-GB" sz="1100" b="0" dirty="0">
                <a:solidFill>
                  <a:schemeClr val="tx1"/>
                </a:solidFill>
                <a:latin typeface="Arial" panose="020B0604020202020204" pitchFamily="34" charset="0"/>
                <a:ea typeface="+mn-lt"/>
                <a:cs typeface="Arial" panose="020B0604020202020204" pitchFamily="34" charset="0"/>
              </a:rPr>
              <a:t>ENA welcomes feedback that can be fed into the PI </a:t>
            </a:r>
            <a:r>
              <a:rPr lang="en-GB" sz="1100" b="0" dirty="0">
                <a:solidFill>
                  <a:schemeClr val="tx1"/>
                </a:solidFill>
                <a:latin typeface="Arial" panose="020B0604020202020204" pitchFamily="34" charset="0"/>
                <a:ea typeface="+mn-lt"/>
                <a:cs typeface="Arial" panose="020B0604020202020204" pitchFamily="34" charset="0"/>
                <a:hlinkClick r:id="rId2"/>
              </a:rPr>
              <a:t>corporate memory section </a:t>
            </a:r>
            <a:r>
              <a:rPr lang="en-GB" sz="1100" b="0" dirty="0">
                <a:solidFill>
                  <a:schemeClr val="tx1"/>
                </a:solidFill>
                <a:latin typeface="Arial" panose="020B0604020202020204" pitchFamily="34" charset="0"/>
                <a:ea typeface="+mn-lt"/>
                <a:cs typeface="Arial" panose="020B0604020202020204" pitchFamily="34" charset="0"/>
              </a:rPr>
              <a:t>of its website to support further sharing of industry knowledge and learning points from historic safety incidents. Staff encouraged to promote corporate memory through regular engagements at Local HESAC and escalate through appropriate communication channels. ENA via its SHE Committee are looking to develop a mechanism to collate incident learning moving forward.</a:t>
            </a:r>
          </a:p>
          <a:p>
            <a:pPr marL="171450" indent="-171450">
              <a:lnSpc>
                <a:spcPct val="100000"/>
              </a:lnSpc>
              <a:buClr>
                <a:srgbClr val="4378A8"/>
              </a:buClr>
              <a:buChar char="•"/>
              <a:defRPr/>
            </a:pPr>
            <a:r>
              <a:rPr lang="en-GB" sz="1100" b="0" spc="20" dirty="0">
                <a:solidFill>
                  <a:schemeClr val="tx1"/>
                </a:solidFill>
                <a:latin typeface="Arial" panose="020B0604020202020204" pitchFamily="34" charset="0"/>
                <a:ea typeface="+mn-lt"/>
                <a:cs typeface="Arial" panose="020B0604020202020204" pitchFamily="34" charset="0"/>
              </a:rPr>
              <a:t>The Powering Improvement Steering Group has set up a subgroup represented by all Network companies and trade unions to deliver the objectives within the ‘</a:t>
            </a:r>
            <a:r>
              <a:rPr lang="en-GB" sz="1100" b="0" spc="20" dirty="0">
                <a:solidFill>
                  <a:schemeClr val="tx1"/>
                </a:solidFill>
                <a:latin typeface="Arial" panose="020B0604020202020204" pitchFamily="34" charset="0"/>
                <a:ea typeface="+mn-lt"/>
                <a:cs typeface="Arial" panose="020B0604020202020204" pitchFamily="34" charset="0"/>
                <a:hlinkClick r:id="rId3"/>
              </a:rPr>
              <a:t>promoting a positive health and safety culture’ </a:t>
            </a:r>
            <a:r>
              <a:rPr lang="en-GB" sz="1100" b="0" spc="20" dirty="0">
                <a:solidFill>
                  <a:schemeClr val="tx1"/>
                </a:solidFill>
                <a:latin typeface="Arial" panose="020B0604020202020204" pitchFamily="34" charset="0"/>
                <a:ea typeface="+mn-lt"/>
                <a:cs typeface="Arial" panose="020B0604020202020204" pitchFamily="34" charset="0"/>
              </a:rPr>
              <a:t>Delivery Plan for 2023. The subgroup first met in November 2022 with a view to continue to meet once every two months to support the delivery of the key proposed outputs of the 2023 Delivery Plan</a:t>
            </a:r>
            <a:r>
              <a:rPr lang="en-GB" sz="1100" b="0" kern="1200" spc="20" dirty="0">
                <a:solidFill>
                  <a:schemeClr val="tx1"/>
                </a:solidFill>
                <a:effectLst/>
                <a:latin typeface="Arial" panose="020B0604020202020204" pitchFamily="34" charset="0"/>
                <a:ea typeface="+mn-lt"/>
                <a:cs typeface="Arial" panose="020B0604020202020204" pitchFamily="34" charset="0"/>
              </a:rPr>
              <a:t>.</a:t>
            </a:r>
            <a:r>
              <a:rPr lang="en-GB" sz="1100" b="0" spc="20" dirty="0">
                <a:solidFill>
                  <a:schemeClr val="tx1"/>
                </a:solidFill>
                <a:latin typeface="Arial" panose="020B0604020202020204" pitchFamily="34" charset="0"/>
                <a:ea typeface="+mn-lt"/>
                <a:cs typeface="Arial" panose="020B0604020202020204" pitchFamily="34" charset="0"/>
              </a:rPr>
              <a:t> </a:t>
            </a:r>
            <a:r>
              <a:rPr lang="en-US" sz="1100" b="0" spc="20" dirty="0">
                <a:solidFill>
                  <a:schemeClr val="tx1"/>
                </a:solidFill>
                <a:latin typeface="Arial" panose="020B0604020202020204" pitchFamily="34" charset="0"/>
                <a:ea typeface="+mn-lt"/>
                <a:cs typeface="Arial" panose="020B0604020202020204" pitchFamily="34" charset="0"/>
              </a:rPr>
              <a:t>The group initially took a review of individual company arrangements as a benchmarking exercise and concluded there were two key areas requiring focus. </a:t>
            </a:r>
          </a:p>
          <a:p>
            <a:pPr marL="171450" indent="-171450">
              <a:lnSpc>
                <a:spcPct val="100000"/>
              </a:lnSpc>
              <a:buClr>
                <a:srgbClr val="4378A8"/>
              </a:buClr>
              <a:buChar char="•"/>
              <a:defRPr/>
            </a:pPr>
            <a:r>
              <a:rPr lang="en-US" sz="1100" b="0" spc="20" dirty="0">
                <a:solidFill>
                  <a:schemeClr val="tx1"/>
                </a:solidFill>
                <a:latin typeface="Arial" panose="020B0604020202020204" pitchFamily="34" charset="0"/>
                <a:ea typeface="+mn-lt"/>
                <a:cs typeface="Arial" panose="020B0604020202020204" pitchFamily="34" charset="0"/>
              </a:rPr>
              <a:t>To ensure the work progresses sufficiently, the Sub-group has been split to focus on the specified areas to deliver outcomes. One outcome is to produce an Electricity Networks guidance package to support and help ensure constructive and effective </a:t>
            </a:r>
            <a:r>
              <a:rPr lang="en-US" sz="1100" spc="20" dirty="0">
                <a:solidFill>
                  <a:schemeClr val="tx1"/>
                </a:solidFill>
                <a:latin typeface="Arial" panose="020B0604020202020204" pitchFamily="34" charset="0"/>
                <a:ea typeface="+mn-lt"/>
                <a:cs typeface="Arial" panose="020B0604020202020204" pitchFamily="34" charset="0"/>
              </a:rPr>
              <a:t>‘Leadership Engagement’ </a:t>
            </a:r>
            <a:r>
              <a:rPr lang="en-US" sz="1100" b="0" spc="20" dirty="0">
                <a:solidFill>
                  <a:schemeClr val="tx1"/>
                </a:solidFill>
                <a:latin typeface="Arial" panose="020B0604020202020204" pitchFamily="34" charset="0"/>
                <a:ea typeface="+mn-lt"/>
                <a:cs typeface="Arial" panose="020B0604020202020204" pitchFamily="34" charset="0"/>
              </a:rPr>
              <a:t>takes place across the sector. It is envisaged that a specific package of material will be developed to be shared with leaders across the sector to support better and more constructive communications to take place during engagements. </a:t>
            </a:r>
          </a:p>
          <a:p>
            <a:pPr marL="171450" indent="-171450">
              <a:lnSpc>
                <a:spcPct val="100000"/>
              </a:lnSpc>
              <a:buClr>
                <a:srgbClr val="4378A8"/>
              </a:buClr>
              <a:buChar char="•"/>
              <a:defRPr/>
            </a:pPr>
            <a:r>
              <a:rPr lang="en-US" sz="1100" b="0" spc="20" dirty="0">
                <a:solidFill>
                  <a:schemeClr val="tx1"/>
                </a:solidFill>
                <a:latin typeface="Arial" panose="020B0604020202020204" pitchFamily="34" charset="0"/>
                <a:ea typeface="+mn-lt"/>
                <a:cs typeface="Arial" panose="020B0604020202020204" pitchFamily="34" charset="0"/>
              </a:rPr>
              <a:t>The other group is </a:t>
            </a:r>
            <a:r>
              <a:rPr lang="en-GB" sz="1100" b="0" spc="20" dirty="0">
                <a:solidFill>
                  <a:schemeClr val="tx1"/>
                </a:solidFill>
                <a:latin typeface="Arial" panose="020B0604020202020204" pitchFamily="34" charset="0"/>
                <a:ea typeface="+mn-lt"/>
                <a:cs typeface="Arial" panose="020B0604020202020204" pitchFamily="34" charset="0"/>
              </a:rPr>
              <a:t>focussing</a:t>
            </a:r>
            <a:r>
              <a:rPr lang="en-US" sz="1100" b="0" spc="20" dirty="0">
                <a:solidFill>
                  <a:schemeClr val="tx1"/>
                </a:solidFill>
                <a:latin typeface="Arial" panose="020B0604020202020204" pitchFamily="34" charset="0"/>
                <a:ea typeface="+mn-lt"/>
                <a:cs typeface="Arial" panose="020B0604020202020204" pitchFamily="34" charset="0"/>
              </a:rPr>
              <a:t> on cultural </a:t>
            </a:r>
            <a:r>
              <a:rPr lang="en-GB" sz="1100" b="0" spc="20" dirty="0">
                <a:solidFill>
                  <a:schemeClr val="tx1"/>
                </a:solidFill>
                <a:latin typeface="Arial" panose="020B0604020202020204" pitchFamily="34" charset="0"/>
                <a:ea typeface="+mn-lt"/>
                <a:cs typeface="Arial" panose="020B0604020202020204" pitchFamily="34" charset="0"/>
              </a:rPr>
              <a:t>programmes</a:t>
            </a:r>
            <a:r>
              <a:rPr lang="en-US" sz="1100" b="0" spc="20" dirty="0">
                <a:solidFill>
                  <a:schemeClr val="tx1"/>
                </a:solidFill>
                <a:latin typeface="Arial" panose="020B0604020202020204" pitchFamily="34" charset="0"/>
                <a:ea typeface="+mn-lt"/>
                <a:cs typeface="Arial" panose="020B0604020202020204" pitchFamily="34" charset="0"/>
              </a:rPr>
              <a:t> with the view to produce an Industry </a:t>
            </a:r>
            <a:r>
              <a:rPr lang="en-US" sz="1100" spc="20" dirty="0">
                <a:solidFill>
                  <a:schemeClr val="tx1"/>
                </a:solidFill>
                <a:latin typeface="Arial" panose="020B0604020202020204" pitchFamily="34" charset="0"/>
                <a:ea typeface="+mn-lt"/>
                <a:cs typeface="Arial" panose="020B0604020202020204" pitchFamily="34" charset="0"/>
              </a:rPr>
              <a:t>‘Learning Culture’ </a:t>
            </a:r>
            <a:r>
              <a:rPr lang="en-US" sz="1100" b="0" spc="20" dirty="0">
                <a:solidFill>
                  <a:schemeClr val="tx1"/>
                </a:solidFill>
                <a:latin typeface="Arial" panose="020B0604020202020204" pitchFamily="34" charset="0"/>
                <a:ea typeface="+mn-lt"/>
                <a:cs typeface="Arial" panose="020B0604020202020204" pitchFamily="34" charset="0"/>
              </a:rPr>
              <a:t>package which will aim to support a ‘Fair and Just’ approach and understanding across the sector. This will reach further than simply incident investigation and aim to look and support how both the </a:t>
            </a:r>
            <a:r>
              <a:rPr lang="en-GB" sz="1100" b="0" spc="20" dirty="0">
                <a:solidFill>
                  <a:schemeClr val="tx1"/>
                </a:solidFill>
                <a:latin typeface="Arial" panose="020B0604020202020204" pitchFamily="34" charset="0"/>
                <a:ea typeface="+mn-lt"/>
                <a:cs typeface="Arial" panose="020B0604020202020204" pitchFamily="34" charset="0"/>
              </a:rPr>
              <a:t>organisation</a:t>
            </a:r>
            <a:r>
              <a:rPr lang="en-US" sz="1100" b="0" spc="20" dirty="0">
                <a:solidFill>
                  <a:schemeClr val="tx1"/>
                </a:solidFill>
                <a:latin typeface="Arial" panose="020B0604020202020204" pitchFamily="34" charset="0"/>
                <a:ea typeface="+mn-lt"/>
                <a:cs typeface="Arial" panose="020B0604020202020204" pitchFamily="34" charset="0"/>
              </a:rPr>
              <a:t> and its people are held accountable while focusing on risk, systems design, human </a:t>
            </a:r>
            <a:r>
              <a:rPr lang="en-GB" sz="1100" b="0" spc="20" dirty="0">
                <a:solidFill>
                  <a:schemeClr val="tx1"/>
                </a:solidFill>
                <a:latin typeface="Arial" panose="020B0604020202020204" pitchFamily="34" charset="0"/>
                <a:ea typeface="+mn-lt"/>
                <a:cs typeface="Arial" panose="020B0604020202020204" pitchFamily="34" charset="0"/>
              </a:rPr>
              <a:t>behaviour</a:t>
            </a:r>
            <a:r>
              <a:rPr lang="en-US" sz="1100" b="0" spc="20" dirty="0">
                <a:solidFill>
                  <a:schemeClr val="tx1"/>
                </a:solidFill>
                <a:latin typeface="Arial" panose="020B0604020202020204" pitchFamily="34" charset="0"/>
                <a:ea typeface="+mn-lt"/>
                <a:cs typeface="Arial" panose="020B0604020202020204" pitchFamily="34" charset="0"/>
              </a:rPr>
              <a:t>, and safety.  </a:t>
            </a:r>
          </a:p>
          <a:p>
            <a:pPr marL="171450" indent="-171450">
              <a:lnSpc>
                <a:spcPct val="100000"/>
              </a:lnSpc>
              <a:buClr>
                <a:srgbClr val="4378A8"/>
              </a:buClr>
              <a:buChar char="•"/>
              <a:defRPr/>
            </a:pPr>
            <a:r>
              <a:rPr lang="en-GB" sz="1100" b="0" spc="20" dirty="0">
                <a:solidFill>
                  <a:schemeClr val="tx1"/>
                </a:solidFill>
                <a:latin typeface="Arial" panose="020B0604020202020204" pitchFamily="34" charset="0"/>
                <a:ea typeface="+mn-lt"/>
                <a:cs typeface="Arial" panose="020B0604020202020204" pitchFamily="34" charset="0"/>
              </a:rPr>
              <a:t>This work will be continued throughout 2023 and into 2023 with the outputs delivered on priority of value added. </a:t>
            </a:r>
            <a:endParaRPr lang="en-GB" sz="1100" dirty="0">
              <a:solidFill>
                <a:schemeClr val="tx1"/>
              </a:solidFill>
              <a:latin typeface="Arial" panose="020B0604020202020204" pitchFamily="34" charset="0"/>
              <a:cs typeface="Arial" panose="020B0604020202020204" pitchFamily="34" charset="0"/>
            </a:endParaRPr>
          </a:p>
          <a:p>
            <a:pPr marL="171450" indent="-171450">
              <a:lnSpc>
                <a:spcPct val="100000"/>
              </a:lnSpc>
              <a:buClr>
                <a:srgbClr val="4378A8"/>
              </a:buClr>
              <a:buChar char="•"/>
              <a:defRPr/>
            </a:pPr>
            <a:r>
              <a:rPr lang="en-GB" sz="1100" b="0" kern="1200" spc="20" dirty="0">
                <a:solidFill>
                  <a:schemeClr val="tx1"/>
                </a:solidFill>
                <a:effectLst/>
                <a:latin typeface="Arial" panose="020B0604020202020204" pitchFamily="34" charset="0"/>
                <a:cs typeface="Arial" panose="020B0604020202020204" pitchFamily="34" charset="0"/>
              </a:rPr>
              <a:t>Chris Burchell (Managing Director of Scottish and Southern Electricity Networks Distribution) is the Powering Improvement Champion and delivered a presentation </a:t>
            </a:r>
            <a:r>
              <a:rPr lang="en-GB" sz="1100" b="0" spc="20" dirty="0">
                <a:solidFill>
                  <a:schemeClr val="tx1"/>
                </a:solidFill>
                <a:latin typeface="Arial" panose="020B0604020202020204" pitchFamily="34" charset="0"/>
                <a:cs typeface="Arial" panose="020B0604020202020204" pitchFamily="34" charset="0"/>
              </a:rPr>
              <a:t>at </a:t>
            </a:r>
            <a:r>
              <a:rPr lang="en-GB" sz="1100" b="0" kern="1200" spc="20" dirty="0">
                <a:solidFill>
                  <a:schemeClr val="tx1"/>
                </a:solidFill>
                <a:effectLst/>
                <a:latin typeface="Arial" panose="020B0604020202020204" pitchFamily="34" charset="0"/>
                <a:cs typeface="Arial" panose="020B0604020202020204" pitchFamily="34" charset="0"/>
              </a:rPr>
              <a:t>ENAs SHE Management Conference on the 24</a:t>
            </a:r>
            <a:r>
              <a:rPr lang="en-GB" sz="1100" b="0" kern="1200" spc="20" baseline="30000" dirty="0">
                <a:solidFill>
                  <a:schemeClr val="tx1"/>
                </a:solidFill>
                <a:effectLst/>
                <a:latin typeface="Arial" panose="020B0604020202020204" pitchFamily="34" charset="0"/>
                <a:cs typeface="Arial" panose="020B0604020202020204" pitchFamily="34" charset="0"/>
              </a:rPr>
              <a:t>th</a:t>
            </a:r>
            <a:r>
              <a:rPr lang="en-GB" sz="1100" b="0" kern="1200" spc="20" dirty="0">
                <a:solidFill>
                  <a:schemeClr val="tx1"/>
                </a:solidFill>
                <a:effectLst/>
                <a:latin typeface="Arial" panose="020B0604020202020204" pitchFamily="34" charset="0"/>
                <a:cs typeface="Arial" panose="020B0604020202020204" pitchFamily="34" charset="0"/>
              </a:rPr>
              <a:t> and 25</a:t>
            </a:r>
            <a:r>
              <a:rPr lang="en-GB" sz="1100" b="0" kern="1200" spc="20" baseline="30000" dirty="0">
                <a:solidFill>
                  <a:schemeClr val="tx1"/>
                </a:solidFill>
                <a:effectLst/>
                <a:latin typeface="Arial" panose="020B0604020202020204" pitchFamily="34" charset="0"/>
                <a:cs typeface="Arial" panose="020B0604020202020204" pitchFamily="34" charset="0"/>
              </a:rPr>
              <a:t>th</a:t>
            </a:r>
            <a:r>
              <a:rPr lang="en-GB" sz="1100" b="0" kern="1200" spc="20" dirty="0">
                <a:solidFill>
                  <a:schemeClr val="tx1"/>
                </a:solidFill>
                <a:effectLst/>
                <a:latin typeface="Arial" panose="020B0604020202020204" pitchFamily="34" charset="0"/>
                <a:cs typeface="Arial" panose="020B0604020202020204" pitchFamily="34" charset="0"/>
              </a:rPr>
              <a:t> May 2023 in Dublin, hosted by ESB Networks.</a:t>
            </a:r>
            <a:r>
              <a:rPr lang="en-GB" sz="1100" b="0" spc="20" dirty="0">
                <a:solidFill>
                  <a:schemeClr val="tx1"/>
                </a:solidFill>
                <a:latin typeface="Arial" panose="020B0604020202020204" pitchFamily="34" charset="0"/>
                <a:cs typeface="Arial" panose="020B0604020202020204" pitchFamily="34" charset="0"/>
              </a:rPr>
              <a:t> </a:t>
            </a:r>
            <a:endParaRPr lang="en-GB" sz="1100" b="0" spc="20" dirty="0">
              <a:solidFill>
                <a:schemeClr val="tx1"/>
              </a:solidFill>
              <a:effectLst/>
              <a:latin typeface="Arial" panose="020B0604020202020204" pitchFamily="34" charset="0"/>
              <a:ea typeface="Times" panose="02020603050405020304" pitchFamily="18" charset="0"/>
              <a:cs typeface="Arial" panose="020B0604020202020204" pitchFamily="34" charset="0"/>
            </a:endParaRPr>
          </a:p>
          <a:p>
            <a:pPr marR="0" lvl="0" algn="l" defTabSz="914400" rtl="0" eaLnBrk="1" fontAlgn="auto" latinLnBrk="0" hangingPunct="1">
              <a:lnSpc>
                <a:spcPct val="100000"/>
              </a:lnSpc>
              <a:spcBef>
                <a:spcPts val="600"/>
              </a:spcBef>
              <a:spcAft>
                <a:spcPts val="0"/>
              </a:spcAft>
              <a:buClr>
                <a:srgbClr val="4378A8"/>
              </a:buClr>
              <a:buSzTx/>
              <a:tabLst/>
              <a:defRPr/>
            </a:pPr>
            <a:r>
              <a:rPr lang="en-GB" sz="1100" dirty="0">
                <a:solidFill>
                  <a:srgbClr val="00598E"/>
                </a:solidFill>
                <a:latin typeface="Arial" panose="020B0604020202020204" pitchFamily="34" charset="0"/>
                <a:cs typeface="Arial" panose="020B0604020202020204" pitchFamily="34" charset="0"/>
              </a:rPr>
              <a:t>Occupational Health Management</a:t>
            </a:r>
          </a:p>
          <a:p>
            <a:pPr marL="171450" marR="0" lvl="0" indent="-171450" fontAlgn="auto">
              <a:lnSpc>
                <a:spcPct val="100000"/>
              </a:lnSpc>
              <a:spcAft>
                <a:spcPts val="0"/>
              </a:spcAft>
              <a:buClr>
                <a:srgbClr val="4378A8"/>
              </a:buClr>
              <a:buSzTx/>
              <a:buFont typeface="Arial" panose="020B0604020202020204" pitchFamily="34" charset="0"/>
              <a:buChar char="•"/>
              <a:tabLst/>
              <a:defRPr/>
            </a:pPr>
            <a:r>
              <a:rPr lang="en-US" sz="1100" b="0" spc="20" dirty="0">
                <a:solidFill>
                  <a:schemeClr val="tx1"/>
                </a:solidFill>
                <a:latin typeface="Arial" panose="020B0604020202020204" pitchFamily="34" charset="0"/>
                <a:cs typeface="Arial" panose="020B0604020202020204" pitchFamily="34" charset="0"/>
              </a:rPr>
              <a:t>ENAs Occupational Health Committee has undertaken a review of the Powering Improvement Occupational Health Roadmap which it will be looking to relaunch late summer. The main Roadmap has been updated with the next critical steps to conduct a review of all content presented via the map and ensure that it promotes recent best practice advice on the variety of occupational health risk topics experienced and managed within the energy sector.</a:t>
            </a:r>
          </a:p>
          <a:p>
            <a:pPr marL="171450" marR="0" lvl="0" indent="-171450" fontAlgn="auto">
              <a:lnSpc>
                <a:spcPct val="100000"/>
              </a:lnSpc>
              <a:spcAft>
                <a:spcPts val="0"/>
              </a:spcAft>
              <a:buClr>
                <a:srgbClr val="4378A8"/>
              </a:buClr>
              <a:buSzTx/>
              <a:buFont typeface="Arial" panose="020B0604020202020204" pitchFamily="34" charset="0"/>
              <a:buChar char="•"/>
              <a:tabLst/>
              <a:defRPr/>
            </a:pPr>
            <a:r>
              <a:rPr lang="en-US" sz="1100" b="0" spc="20" dirty="0">
                <a:solidFill>
                  <a:schemeClr val="tx1"/>
                </a:solidFill>
                <a:latin typeface="Arial" panose="020B0604020202020204" pitchFamily="34" charset="0"/>
                <a:cs typeface="Arial" panose="020B0604020202020204" pitchFamily="34" charset="0"/>
              </a:rPr>
              <a:t>The Electricity Networks companies across UK and Ireland via ENA has launched the EFRIN Project </a:t>
            </a:r>
            <a:r>
              <a:rPr lang="en-US" sz="1100" b="0" spc="20" dirty="0">
                <a:solidFill>
                  <a:schemeClr val="tx1"/>
                </a:solidFill>
                <a:latin typeface="Arial" panose="020B0604020202020204" pitchFamily="34" charset="0"/>
                <a:cs typeface="Arial" panose="020B0604020202020204" pitchFamily="34" charset="0"/>
                <a:hlinkClick r:id="rId4"/>
              </a:rPr>
              <a:t>(Exploring Fatigue Risks in Electricity Networks) </a:t>
            </a:r>
            <a:r>
              <a:rPr lang="en-US" sz="1100" b="0" spc="20" dirty="0">
                <a:solidFill>
                  <a:schemeClr val="tx1"/>
                </a:solidFill>
                <a:latin typeface="Arial" panose="020B0604020202020204" pitchFamily="34" charset="0"/>
                <a:cs typeface="Arial" panose="020B0604020202020204" pitchFamily="34" charset="0"/>
              </a:rPr>
              <a:t>in partnership with Hull University and the </a:t>
            </a:r>
            <a:r>
              <a:rPr lang="en-GB" sz="1100" b="0" spc="20" dirty="0">
                <a:solidFill>
                  <a:schemeClr val="tx1"/>
                </a:solidFill>
                <a:latin typeface="Arial" panose="020B0604020202020204" pitchFamily="34" charset="0"/>
                <a:cs typeface="Arial" panose="020B0604020202020204" pitchFamily="34" charset="0"/>
              </a:rPr>
              <a:t>centre</a:t>
            </a:r>
            <a:r>
              <a:rPr lang="en-US" sz="1100" b="0" spc="20" dirty="0">
                <a:solidFill>
                  <a:schemeClr val="tx1"/>
                </a:solidFill>
                <a:latin typeface="Arial" panose="020B0604020202020204" pitchFamily="34" charset="0"/>
                <a:cs typeface="Arial" panose="020B0604020202020204" pitchFamily="34" charset="0"/>
              </a:rPr>
              <a:t> for Human Factors. Operational Staff across the UK and Ireland will take part in a series of workshops starting in July which will focus on the principles and understanding of Fatigue. Feedback and insight from the workshops will help to inform phase 2 to support the development and production of a series of Training Packages for managers and frontline staff. </a:t>
            </a:r>
          </a:p>
          <a:p>
            <a:pPr marR="0" lvl="0" algn="l" defTabSz="914400" rtl="0" eaLnBrk="1" fontAlgn="auto" latinLnBrk="0" hangingPunct="1">
              <a:lnSpc>
                <a:spcPct val="100000"/>
              </a:lnSpc>
              <a:spcBef>
                <a:spcPts val="600"/>
              </a:spcBef>
              <a:spcAft>
                <a:spcPts val="0"/>
              </a:spcAft>
              <a:buClr>
                <a:srgbClr val="4378A8"/>
              </a:buClr>
              <a:buSzTx/>
              <a:tabLst/>
              <a:defRPr/>
            </a:pPr>
            <a:endParaRPr lang="en-GB" sz="1100" dirty="0">
              <a:solidFill>
                <a:srgbClr val="00598E"/>
              </a:solidFill>
              <a:latin typeface="Arial" panose="020B0604020202020204" pitchFamily="34" charset="0"/>
              <a:cs typeface="Arial" panose="020B0604020202020204" pitchFamily="34" charset="0"/>
            </a:endParaRPr>
          </a:p>
          <a:p>
            <a:endParaRPr lang="en-GB" sz="1100" dirty="0">
              <a:solidFill>
                <a:srgbClr val="00598E"/>
              </a:solidFill>
              <a:latin typeface="Arial" panose="020B0604020202020204" pitchFamily="34" charset="0"/>
              <a:cs typeface="Arial" panose="020B0604020202020204" pitchFamily="34" charset="0"/>
            </a:endParaRPr>
          </a:p>
          <a:p>
            <a:endParaRPr lang="en-GB" sz="1100" b="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55394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0D75C5-F2BE-47BF-AD13-3053A3A403E6}"/>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 PI SHE Bulletins (click to expand) </a:t>
            </a:r>
          </a:p>
        </p:txBody>
      </p:sp>
      <p:sp>
        <p:nvSpPr>
          <p:cNvPr id="23" name="Rectangle 10">
            <a:extLst>
              <a:ext uri="{FF2B5EF4-FFF2-40B4-BE49-F238E27FC236}">
                <a16:creationId xmlns:a16="http://schemas.microsoft.com/office/drawing/2014/main" id="{2C26817E-B675-4142-A84D-4E1DA6DB7F06}"/>
              </a:ext>
            </a:extLst>
          </p:cNvPr>
          <p:cNvSpPr>
            <a:spLocks noChangeArrowheads="1"/>
          </p:cNvSpPr>
          <p:nvPr/>
        </p:nvSpPr>
        <p:spPr bwMode="auto">
          <a:xfrm>
            <a:off x="0" y="28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5" name="TextBox 4">
            <a:extLst>
              <a:ext uri="{FF2B5EF4-FFF2-40B4-BE49-F238E27FC236}">
                <a16:creationId xmlns:a16="http://schemas.microsoft.com/office/drawing/2014/main" id="{A2362835-9E94-48C6-5092-F0687FFF65CA}"/>
              </a:ext>
            </a:extLst>
          </p:cNvPr>
          <p:cNvSpPr txBox="1"/>
          <p:nvPr/>
        </p:nvSpPr>
        <p:spPr>
          <a:xfrm>
            <a:off x="4069976" y="6409764"/>
            <a:ext cx="8570258"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u="sng" dirty="0">
                <a:solidFill>
                  <a:srgbClr val="C00000"/>
                </a:solidFill>
                <a:latin typeface="Arial"/>
                <a:cs typeface="Arial"/>
              </a:rPr>
              <a:t>Please use to generate discussion during team briefs or Local HESACs</a:t>
            </a:r>
            <a:endParaRPr lang="en-US" sz="1100" dirty="0">
              <a:solidFill>
                <a:srgbClr val="C00000"/>
              </a:solidFill>
              <a:cs typeface="Calibri"/>
            </a:endParaRPr>
          </a:p>
        </p:txBody>
      </p:sp>
      <p:pic>
        <p:nvPicPr>
          <p:cNvPr id="3" name="Picture 2">
            <a:extLst>
              <a:ext uri="{FF2B5EF4-FFF2-40B4-BE49-F238E27FC236}">
                <a16:creationId xmlns:a16="http://schemas.microsoft.com/office/drawing/2014/main" id="{D6D79686-BC88-7D6A-D103-5AC941DC2963}"/>
              </a:ext>
            </a:extLst>
          </p:cNvPr>
          <p:cNvPicPr>
            <a:picLocks noChangeAspect="1"/>
          </p:cNvPicPr>
          <p:nvPr/>
        </p:nvPicPr>
        <p:blipFill rotWithShape="1">
          <a:blip r:embed="rId2"/>
          <a:srcRect l="33829" t="20477" r="34921" b="9365"/>
          <a:stretch/>
        </p:blipFill>
        <p:spPr>
          <a:xfrm>
            <a:off x="489856" y="1411138"/>
            <a:ext cx="3429001" cy="4811487"/>
          </a:xfrm>
          <a:prstGeom prst="rect">
            <a:avLst/>
          </a:prstGeom>
        </p:spPr>
      </p:pic>
      <p:pic>
        <p:nvPicPr>
          <p:cNvPr id="7" name="Picture 6">
            <a:extLst>
              <a:ext uri="{FF2B5EF4-FFF2-40B4-BE49-F238E27FC236}">
                <a16:creationId xmlns:a16="http://schemas.microsoft.com/office/drawing/2014/main" id="{256F0A74-703B-354F-06BB-937B34DB971F}"/>
              </a:ext>
            </a:extLst>
          </p:cNvPr>
          <p:cNvPicPr>
            <a:picLocks noChangeAspect="1"/>
          </p:cNvPicPr>
          <p:nvPr/>
        </p:nvPicPr>
        <p:blipFill rotWithShape="1">
          <a:blip r:embed="rId3"/>
          <a:srcRect l="31536" t="19137" r="32484" b="7408"/>
          <a:stretch/>
        </p:blipFill>
        <p:spPr>
          <a:xfrm>
            <a:off x="4069976" y="1312333"/>
            <a:ext cx="3947957" cy="5037668"/>
          </a:xfrm>
          <a:prstGeom prst="rect">
            <a:avLst/>
          </a:prstGeom>
        </p:spPr>
      </p:pic>
      <p:pic>
        <p:nvPicPr>
          <p:cNvPr id="9" name="Picture 8">
            <a:extLst>
              <a:ext uri="{FF2B5EF4-FFF2-40B4-BE49-F238E27FC236}">
                <a16:creationId xmlns:a16="http://schemas.microsoft.com/office/drawing/2014/main" id="{73D5E91E-70AA-D1D2-D0DA-D3136CCFA237}"/>
              </a:ext>
            </a:extLst>
          </p:cNvPr>
          <p:cNvPicPr>
            <a:picLocks noChangeAspect="1"/>
          </p:cNvPicPr>
          <p:nvPr/>
        </p:nvPicPr>
        <p:blipFill rotWithShape="1">
          <a:blip r:embed="rId4"/>
          <a:srcRect l="31536" t="20576" r="32484" b="7407"/>
          <a:stretch/>
        </p:blipFill>
        <p:spPr>
          <a:xfrm>
            <a:off x="8017933" y="1312333"/>
            <a:ext cx="3947957" cy="4938863"/>
          </a:xfrm>
          <a:prstGeom prst="rect">
            <a:avLst/>
          </a:prstGeom>
        </p:spPr>
      </p:pic>
    </p:spTree>
    <p:extLst>
      <p:ext uri="{BB962C8B-B14F-4D97-AF65-F5344CB8AC3E}">
        <p14:creationId xmlns:p14="http://schemas.microsoft.com/office/powerpoint/2010/main" val="1850895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ENA Progress Update</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720000" y="1275046"/>
            <a:ext cx="11288498" cy="5517640"/>
          </a:xfrm>
          <a:prstGeom prst="rect">
            <a:avLst/>
          </a:prstGeom>
        </p:spPr>
        <p:txBody>
          <a:bodyPr vert="horz" lIns="0" tIns="0" rIns="0" bIns="0" numCol="3" spcCol="108000" rtlCol="0" anchor="t">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000"/>
              </a:spcBef>
              <a:spcAft>
                <a:spcPts val="0"/>
              </a:spcAft>
              <a:buClrTx/>
              <a:buSzTx/>
              <a:tabLst/>
              <a:defRPr/>
            </a:pPr>
            <a:endParaRPr lang="en-GB" sz="1100" dirty="0">
              <a:solidFill>
                <a:srgbClr val="00598E"/>
              </a:solidFill>
              <a:latin typeface="Arial" panose="020B0604020202020204"/>
            </a:endParaRPr>
          </a:p>
          <a:p>
            <a:pPr marR="0" lvl="0" algn="l" defTabSz="914400" rtl="0" eaLnBrk="1" fontAlgn="auto" latinLnBrk="0" hangingPunct="1">
              <a:lnSpc>
                <a:spcPct val="100000"/>
              </a:lnSpc>
              <a:spcBef>
                <a:spcPts val="1000"/>
              </a:spcBef>
              <a:spcAft>
                <a:spcPts val="0"/>
              </a:spcAft>
              <a:buClrTx/>
              <a:buSzTx/>
              <a:tabLst/>
              <a:defRPr/>
            </a:pPr>
            <a:r>
              <a:rPr lang="en-GB" sz="1100" dirty="0">
                <a:solidFill>
                  <a:srgbClr val="00598E"/>
                </a:solidFill>
                <a:latin typeface="Arial" panose="020B0604020202020204"/>
              </a:rPr>
              <a:t>ENA Health and Safety Management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Operational Safety – The review of ENA SHE Standard 01 – Live working on LV Distribution systems is underway. There is a view that increased awareness and promotion of best practice advice is needed. The group are looking to deliver a consistent set of principles and reference material which will support company training and briefing actions on principles of live working.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latin typeface="Arial" panose="020B0604020202020204" pitchFamily="34" charset="0"/>
                <a:ea typeface="Times" panose="02020603050405020304" pitchFamily="18" charset="0"/>
              </a:rPr>
              <a:t>O</a:t>
            </a:r>
            <a:r>
              <a:rPr lang="en-US" sz="1100" b="0" spc="20" dirty="0">
                <a:solidFill>
                  <a:schemeClr val="tx1"/>
                </a:solidFill>
                <a:effectLst/>
                <a:latin typeface="Arial" panose="020B0604020202020204" pitchFamily="34" charset="0"/>
                <a:ea typeface="Times" panose="02020603050405020304" pitchFamily="18" charset="0"/>
              </a:rPr>
              <a:t>ccupational Safety – The group are undertaking a review and conducting a risk maturity matrix on some key occupational safety risk areas such as: Driving and Road Risk, Lone working, Workplace Violence and Harassment and Asbestos management. The group is also developing a high-level position paper on ‘working on or near water’, reviewing policy arrangements surrounding Driving and Road Risk and on the management of Lone Working.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Occupational Health –EFRIN Project launched (Exploring Fatigue Risks in Electricity Networks). Looking at ways to capture and benchmark industry health metrics.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Public Safety – The group is facilitating a Stakeholder engagement conference which will be held in Birmingham on the 21st September 2023 at BCEC registrations will be available soon via the ENA website. The event will seek to engage with wider industry partners and stakeholders to engage on the dangers associated with energy network infrastructure with an aim to further promote awareness and safety advice (electricity overhead powerlines and underground utility assets).</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100" b="0" spc="20" dirty="0">
              <a:solidFill>
                <a:schemeClr val="tx1"/>
              </a:solidFill>
              <a:effectLst/>
              <a:latin typeface="Arial" panose="020B0604020202020204" pitchFamily="34" charset="0"/>
              <a:ea typeface="Times" panose="02020603050405020304" pitchFamily="18" charset="0"/>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100" b="0" spc="20" dirty="0">
                <a:solidFill>
                  <a:schemeClr val="tx1"/>
                </a:solidFill>
                <a:effectLst/>
                <a:latin typeface="Arial" panose="020B0604020202020204" pitchFamily="34" charset="0"/>
                <a:ea typeface="Times" panose="02020603050405020304" pitchFamily="18" charset="0"/>
              </a:rPr>
              <a:t>Training and Competency – ENA is producing a high-level position paper on refresher training needs for operational staff within the electricity networks sector. ENA will continue to work with interested stakeholders (Trade Unions and Regulators) to ensure Networks commitments to meet future skills requirements are met in support of the National Skills Academy for Power (NSAP) and EU Skills </a:t>
            </a:r>
            <a:r>
              <a:rPr lang="en-US" sz="1100" b="0" spc="20" dirty="0" err="1">
                <a:solidFill>
                  <a:schemeClr val="tx1"/>
                </a:solidFill>
                <a:effectLst/>
                <a:latin typeface="Arial" panose="020B0604020202020204" pitchFamily="34" charset="0"/>
                <a:ea typeface="Times" panose="02020603050405020304" pitchFamily="18" charset="0"/>
              </a:rPr>
              <a:t>Programmes</a:t>
            </a:r>
            <a:r>
              <a:rPr lang="en-US" sz="1100" b="0" spc="20" dirty="0">
                <a:solidFill>
                  <a:schemeClr val="tx1"/>
                </a:solidFill>
                <a:effectLst/>
                <a:latin typeface="Arial" panose="020B0604020202020204" pitchFamily="34" charset="0"/>
                <a:ea typeface="Times" panose="02020603050405020304" pitchFamily="18" charset="0"/>
              </a:rPr>
              <a:t> to ensure an efficient and coordinated approach is adopted across the sector to address implications of Net Zero challenges on existing and future skills and competencies. Including the consideration of workforce resilience and Equality, Diversity and Inclusivity.</a:t>
            </a:r>
          </a:p>
          <a:p>
            <a:pPr marR="0" lvl="0" algn="l" defTabSz="914400" rtl="0" eaLnBrk="1" fontAlgn="auto" latinLnBrk="0" hangingPunct="1">
              <a:lnSpc>
                <a:spcPct val="100000"/>
              </a:lnSpc>
              <a:spcBef>
                <a:spcPts val="1000"/>
              </a:spcBef>
              <a:spcAft>
                <a:spcPts val="0"/>
              </a:spcAft>
              <a:buClrTx/>
              <a:buSzTx/>
              <a:tabLst/>
              <a:defRPr/>
            </a:pPr>
            <a:r>
              <a:rPr lang="en-US" sz="1100" dirty="0">
                <a:solidFill>
                  <a:srgbClr val="00598E"/>
                </a:solidFill>
                <a:latin typeface="Arial" panose="020B0604020202020204"/>
              </a:rPr>
              <a:t>ENA Environmental Management</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100" b="0" spc="20" dirty="0">
                <a:solidFill>
                  <a:schemeClr val="tx1"/>
                </a:solidFill>
                <a:effectLst/>
                <a:latin typeface="Arial" panose="020B0604020202020204" pitchFamily="34" charset="0"/>
                <a:ea typeface="Times" panose="02020603050405020304" pitchFamily="18" charset="0"/>
              </a:rPr>
              <a:t>Environment - ENAs PCB Strategy Group has successfully developed its Statistical Cohort Modelling tool onto a cloud-based system. Significant progress is being made by individual companies to sample Transformers with an aim to continually remove non-contaminated assets from the Environment Agencies registers. To date approx. £550M of asset replacement work has been avoided due to the statistical modelling work.</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1100" b="0" spc="20" dirty="0">
                <a:solidFill>
                  <a:schemeClr val="tx1"/>
                </a:solidFill>
                <a:effectLst/>
                <a:latin typeface="Arial" panose="020B0604020202020204" pitchFamily="34" charset="0"/>
                <a:ea typeface="Times" panose="02020603050405020304" pitchFamily="18" charset="0"/>
              </a:rPr>
              <a:t>ENA continues to engage and support </a:t>
            </a:r>
            <a:r>
              <a:rPr lang="en-US" sz="1100" b="0" spc="20" dirty="0" err="1">
                <a:solidFill>
                  <a:schemeClr val="tx1"/>
                </a:solidFill>
                <a:effectLst/>
                <a:latin typeface="Arial" panose="020B0604020202020204" pitchFamily="34" charset="0"/>
                <a:ea typeface="Times" panose="02020603050405020304" pitchFamily="18" charset="0"/>
              </a:rPr>
              <a:t>Streetworks</a:t>
            </a:r>
            <a:r>
              <a:rPr lang="en-US" sz="1100" b="0" spc="20" dirty="0">
                <a:solidFill>
                  <a:schemeClr val="tx1"/>
                </a:solidFill>
                <a:effectLst/>
                <a:latin typeface="Arial" panose="020B0604020202020204" pitchFamily="34" charset="0"/>
                <a:ea typeface="Times" panose="02020603050405020304" pitchFamily="18" charset="0"/>
              </a:rPr>
              <a:t> UK into the development of a utility wide solution to suitably risk assess waste from excavated spoil for unplanned operations (RPS211 replacement). A protocol and enhanced risk assessment process that has been supported by the Environment Agency is being refined and developed that will ensure that waste can be sufficiently classified and segregated to support the sector in its requirements. </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100" b="0" spc="20" dirty="0">
              <a:solidFill>
                <a:schemeClr val="tx1"/>
              </a:solidFill>
              <a:effectLst/>
              <a:latin typeface="Arial" panose="020B0604020202020204" pitchFamily="34" charset="0"/>
              <a:ea typeface="Times" panose="02020603050405020304" pitchFamily="18" charset="0"/>
            </a:endParaRPr>
          </a:p>
          <a:p>
            <a:endParaRPr kumimoji="0" lang="en-GB" sz="1100" b="1" i="0" u="none" strike="noStrike" kern="1200" cap="none" spc="0" normalizeH="0" baseline="0" noProof="0" dirty="0">
              <a:ln>
                <a:noFill/>
              </a:ln>
              <a:solidFill>
                <a:schemeClr val="tx1"/>
              </a:solidFill>
              <a:effectLst/>
              <a:uLnTx/>
              <a:uFillTx/>
              <a:latin typeface="Arial" panose="020B0604020202020204"/>
              <a:ea typeface="+mn-ea"/>
              <a:cs typeface="+mn-cs"/>
            </a:endParaRPr>
          </a:p>
          <a:p>
            <a:endParaRPr lang="en-GB" sz="1100" dirty="0">
              <a:solidFill>
                <a:schemeClr val="tx1"/>
              </a:solidFill>
              <a:latin typeface="Arial" panose="020B0604020202020204"/>
            </a:endParaRPr>
          </a:p>
          <a:p>
            <a:endParaRPr lang="en-GB" sz="1100" b="0" dirty="0">
              <a:solidFill>
                <a:schemeClr val="tx1">
                  <a:lumMod val="65000"/>
                  <a:lumOff val="35000"/>
                </a:schemeClr>
              </a:solidFill>
              <a:latin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389320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Trade Union Update</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553021" y="1275046"/>
            <a:ext cx="11461399" cy="4815653"/>
          </a:xfrm>
          <a:prstGeom prst="rect">
            <a:avLst/>
          </a:prstGeom>
        </p:spPr>
        <p:txBody>
          <a:bodyPr vert="horz" lIns="0" tIns="0" rIns="0" bIns="0" numCol="3" spcCol="108000" rtlCol="0" anchor="t">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1000"/>
              </a:spcBef>
              <a:buClrTx/>
              <a:defRPr/>
            </a:pPr>
            <a:r>
              <a:rPr lang="en-US" sz="1100" dirty="0">
                <a:solidFill>
                  <a:srgbClr val="00598E"/>
                </a:solidFill>
                <a:latin typeface="Arial" panose="020B0604020202020204"/>
              </a:rPr>
              <a:t>Local activity</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Unions continue to work at company level on priority issues including fatigue, corporate memory and stress/mental health. Examples include: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 Working with employers to help prepare for and facilitate the ENA’s upcoming fatigue management initiative EFRIN</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 Working with a DNO employer to develop a corporate memory repository to capture lessons learnt from incidents and accident in an easily accessible place. Corporate memory is a priority issue for the industry and a core element of Powering Improvement.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 Working with a renewables employer to improve standards of contractors. The union is concerned that high-risk activities are outsourced to contractors that do not share the same high standards as the client.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•Working with a renewables employer to better support and promote employee mental health and helping to introduce wellbeing ambassadors to the company.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 Working with a DNO employer on a safety culture improvement </a:t>
            </a:r>
            <a:r>
              <a:rPr lang="en-US" sz="1100" b="0" spc="20" dirty="0" err="1">
                <a:solidFill>
                  <a:schemeClr val="tx1"/>
                </a:solidFill>
                <a:effectLst/>
                <a:latin typeface="Arial" panose="020B0604020202020204" pitchFamily="34" charset="0"/>
                <a:ea typeface="Times" panose="02020603050405020304" pitchFamily="18" charset="0"/>
              </a:rPr>
              <a:t>programme</a:t>
            </a:r>
            <a:r>
              <a:rPr lang="en-US" sz="1100" b="0" spc="20" dirty="0">
                <a:solidFill>
                  <a:schemeClr val="tx1"/>
                </a:solidFill>
                <a:effectLst/>
                <a:latin typeface="Arial" panose="020B0604020202020204" pitchFamily="34" charset="0"/>
                <a:ea typeface="Times" panose="02020603050405020304" pitchFamily="18" charset="0"/>
              </a:rPr>
              <a:t>, one facet of which is overhauling the business’s approach to people management. </a:t>
            </a:r>
          </a:p>
          <a:p>
            <a:pPr marR="0" lvl="0" algn="l" defTabSz="914400" rtl="0" eaLnBrk="1" fontAlgn="auto" latinLnBrk="0" hangingPunct="1">
              <a:lnSpc>
                <a:spcPct val="100000"/>
              </a:lnSpc>
              <a:spcBef>
                <a:spcPts val="1000"/>
              </a:spcBef>
              <a:spcAft>
                <a:spcPts val="0"/>
              </a:spcAft>
              <a:buClrTx/>
              <a:buSzTx/>
              <a:tabLst/>
              <a:defRPr/>
            </a:pPr>
            <a:r>
              <a:rPr lang="en-US" sz="1100" dirty="0">
                <a:solidFill>
                  <a:srgbClr val="00598E"/>
                </a:solidFill>
                <a:latin typeface="Arial" panose="020B0604020202020204"/>
              </a:rPr>
              <a:t>National events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Prospect held its energy sector conference on 23 May – a biennial policy conference for Prospect reps working in the electricity and nuclear industries. There were resolutions addressing a number of health and safety issues, including the effect that fault response targets have on members’ health and wellbeing; welfare facilities; and fatigue. In the coming weeks the union’s sector executive committee will establish how it will take forward these resolutions, which will likely include raising them at appropriate forums.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The Prospect energy sector conference featured a breakout session on health and safety culture in support of the current theme of Powering Improvement. It was led by a member of Prospect’s air traffic control officer’s branch and addressed how the union had worked jointly with the employer to develop and implement a positive health and safety culture. </a:t>
            </a:r>
          </a:p>
          <a:p>
            <a:pPr marR="0" lvl="0" algn="l" defTabSz="914400" rtl="0" eaLnBrk="1" fontAlgn="auto" latinLnBrk="0" hangingPunct="1">
              <a:lnSpc>
                <a:spcPct val="100000"/>
              </a:lnSpc>
              <a:spcBef>
                <a:spcPts val="1000"/>
              </a:spcBef>
              <a:spcAft>
                <a:spcPts val="0"/>
              </a:spcAft>
              <a:buClrTx/>
              <a:buSzTx/>
              <a:tabLst/>
              <a:defRPr/>
            </a:pPr>
            <a:endParaRPr lang="en-US" sz="1100" b="0" spc="20" dirty="0">
              <a:solidFill>
                <a:schemeClr val="tx1"/>
              </a:solidFill>
              <a:effectLst/>
              <a:latin typeface="Arial" panose="020B0604020202020204" pitchFamily="34" charset="0"/>
              <a:ea typeface="Times" panose="02020603050405020304" pitchFamily="18" charset="0"/>
            </a:endParaRP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Prospect held its biennial health and safety conference on 25 April. The theme was the 50th anniversaries of the Health and Safety at Work Act and </a:t>
            </a:r>
            <a:r>
              <a:rPr lang="en-US" sz="1100" b="0" spc="20" dirty="0" err="1">
                <a:solidFill>
                  <a:schemeClr val="tx1"/>
                </a:solidFill>
                <a:effectLst/>
                <a:latin typeface="Arial" panose="020B0604020202020204" pitchFamily="34" charset="0"/>
                <a:ea typeface="Times" panose="02020603050405020304" pitchFamily="18" charset="0"/>
              </a:rPr>
              <a:t>Robens</a:t>
            </a:r>
            <a:r>
              <a:rPr lang="en-US" sz="1100" b="0" spc="20" dirty="0">
                <a:solidFill>
                  <a:schemeClr val="tx1"/>
                </a:solidFill>
                <a:effectLst/>
                <a:latin typeface="Arial" panose="020B0604020202020204" pitchFamily="34" charset="0"/>
                <a:ea typeface="Times" panose="02020603050405020304" pitchFamily="18" charset="0"/>
              </a:rPr>
              <a:t> report, and their contemporary relevance to the union. The keynote speaker was Kevin Myers, who held a number of roles at the HSE, including deputy chief executive, chief inspector of construction and the director hazardous installations.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There was also a panel discussion which reflected on the post-pandemic workplace, </a:t>
            </a:r>
            <a:r>
              <a:rPr lang="en-US" sz="1100" b="0" spc="20" dirty="0" err="1">
                <a:solidFill>
                  <a:schemeClr val="tx1"/>
                </a:solidFill>
                <a:effectLst/>
                <a:latin typeface="Arial" panose="020B0604020202020204" pitchFamily="34" charset="0"/>
                <a:ea typeface="Times" panose="02020603050405020304" pitchFamily="18" charset="0"/>
              </a:rPr>
              <a:t>labour</a:t>
            </a:r>
            <a:r>
              <a:rPr lang="en-US" sz="1100" b="0" spc="20" dirty="0">
                <a:solidFill>
                  <a:schemeClr val="tx1"/>
                </a:solidFill>
                <a:effectLst/>
                <a:latin typeface="Arial" panose="020B0604020202020204" pitchFamily="34" charset="0"/>
                <a:ea typeface="Times" panose="02020603050405020304" pitchFamily="18" charset="0"/>
              </a:rPr>
              <a:t> market and worker health.</a:t>
            </a:r>
          </a:p>
          <a:p>
            <a:pPr marR="0" lvl="0" algn="l" defTabSz="914400" rtl="0" eaLnBrk="1" fontAlgn="auto" latinLnBrk="0" hangingPunct="1">
              <a:lnSpc>
                <a:spcPct val="100000"/>
              </a:lnSpc>
              <a:spcBef>
                <a:spcPts val="1000"/>
              </a:spcBef>
              <a:spcAft>
                <a:spcPts val="0"/>
              </a:spcAft>
              <a:buClrTx/>
              <a:buSzTx/>
              <a:tabLst/>
              <a:defRPr/>
            </a:pPr>
            <a:r>
              <a:rPr lang="en-US" sz="1100" dirty="0">
                <a:solidFill>
                  <a:srgbClr val="00598E"/>
                </a:solidFill>
                <a:latin typeface="Arial" panose="020B0604020202020204"/>
              </a:rPr>
              <a:t>Wider policy work</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Prospect HSE report</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Prospect, which represents HSE inspectors, policy staff and scientists, recently published a report detailing the staffing and funding crisis which is engulfing the HSE. Internal data and findings are shown in HSE under pressure: A perfect storm.</a:t>
            </a:r>
          </a:p>
          <a:p>
            <a:pPr marR="0" lvl="0" algn="l" defTabSz="914400" rtl="0" eaLnBrk="1" fontAlgn="auto" latinLnBrk="0" hangingPunct="1">
              <a:lnSpc>
                <a:spcPct val="100000"/>
              </a:lnSpc>
              <a:spcBef>
                <a:spcPts val="1000"/>
              </a:spcBef>
              <a:spcAft>
                <a:spcPts val="0"/>
              </a:spcAft>
              <a:buClrTx/>
              <a:buSzTx/>
              <a:tabLst/>
              <a:defRPr/>
            </a:pPr>
            <a:r>
              <a:rPr lang="en-US" sz="1100" dirty="0">
                <a:solidFill>
                  <a:srgbClr val="00598E"/>
                </a:solidFill>
                <a:latin typeface="Arial" panose="020B0604020202020204"/>
              </a:rPr>
              <a:t>EU retained law bill update</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Unions have continued to campaign against the Retained EU Law (Revocation and Reform) Bill. The government has removed the “sunset” clause from the Bill – which could have removed thousands of laws from the statute book on 31 December – and reduced the number of laws set to be axed from over 4,000 to 600. </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Nevertheless, unions are concerned that the government is pressing ahead with deeply troubling changes to the Working Time Regulations and other employment laws, and that the bill still grants Ministers wide powers and streamlined mechanisms to revoke, revise or replace any retained EU law remove laws without proper scrutiny.</a:t>
            </a:r>
          </a:p>
          <a:p>
            <a:pPr marR="0" lvl="0" algn="l" defTabSz="914400" rtl="0" eaLnBrk="1" fontAlgn="auto" latinLnBrk="0" hangingPunct="1">
              <a:lnSpc>
                <a:spcPct val="100000"/>
              </a:lnSpc>
              <a:spcBef>
                <a:spcPts val="1000"/>
              </a:spcBef>
              <a:spcAft>
                <a:spcPts val="0"/>
              </a:spcAft>
              <a:buClrTx/>
              <a:buSzTx/>
              <a:tabLst/>
              <a:defRPr/>
            </a:pPr>
            <a:endParaRPr lang="en-US" sz="1100" b="0" spc="20" dirty="0">
              <a:solidFill>
                <a:schemeClr val="tx1"/>
              </a:solidFill>
              <a:effectLst/>
              <a:latin typeface="Arial" panose="020B0604020202020204" pitchFamily="34" charset="0"/>
              <a:ea typeface="Times" panose="02020603050405020304" pitchFamily="18" charset="0"/>
            </a:endParaRPr>
          </a:p>
          <a:p>
            <a:pPr marR="0" lvl="0" algn="l" defTabSz="914400" rtl="0" eaLnBrk="1" fontAlgn="auto" latinLnBrk="0" hangingPunct="1">
              <a:lnSpc>
                <a:spcPct val="100000"/>
              </a:lnSpc>
              <a:spcBef>
                <a:spcPts val="1000"/>
              </a:spcBef>
              <a:spcAft>
                <a:spcPts val="0"/>
              </a:spcAft>
              <a:buClrTx/>
              <a:buSzTx/>
              <a:tabLst/>
              <a:defRPr/>
            </a:pPr>
            <a:endParaRPr lang="en-US" sz="1100" b="0" spc="20" dirty="0">
              <a:solidFill>
                <a:schemeClr val="tx1"/>
              </a:solidFill>
              <a:effectLst/>
              <a:latin typeface="Arial" panose="020B0604020202020204" pitchFamily="34" charset="0"/>
              <a:ea typeface="Times" panose="02020603050405020304" pitchFamily="18" charset="0"/>
            </a:endParaRP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 </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100" b="0" spc="20" dirty="0">
              <a:solidFill>
                <a:schemeClr val="tx1"/>
              </a:solidFill>
              <a:effectLst/>
              <a:latin typeface="Arial" panose="020B0604020202020204" pitchFamily="34" charset="0"/>
              <a:ea typeface="Times" panose="02020603050405020304" pitchFamily="18" charset="0"/>
            </a:endParaRPr>
          </a:p>
          <a:p>
            <a:endParaRPr kumimoji="0" lang="en-GB" sz="1100" b="1" i="0" u="none" strike="noStrike" kern="1200" cap="none" spc="0" normalizeH="0" baseline="0" noProof="0" dirty="0">
              <a:ln>
                <a:noFill/>
              </a:ln>
              <a:solidFill>
                <a:schemeClr val="tx1"/>
              </a:solidFill>
              <a:effectLst/>
              <a:uLnTx/>
              <a:uFillTx/>
              <a:latin typeface="Arial" panose="020B0604020202020204"/>
              <a:ea typeface="+mn-ea"/>
              <a:cs typeface="+mn-cs"/>
            </a:endParaRPr>
          </a:p>
          <a:p>
            <a:endParaRPr lang="en-GB" sz="1100" dirty="0">
              <a:solidFill>
                <a:schemeClr val="tx1"/>
              </a:solidFill>
              <a:latin typeface="Arial" panose="020B0604020202020204"/>
            </a:endParaRPr>
          </a:p>
          <a:p>
            <a:endParaRPr lang="en-GB" sz="1100" b="0" dirty="0">
              <a:solidFill>
                <a:schemeClr val="tx1">
                  <a:lumMod val="65000"/>
                  <a:lumOff val="35000"/>
                </a:schemeClr>
              </a:solidFill>
              <a:latin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2827449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D0E690D-5733-47FF-B72F-61A7AC21B777}"/>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Energy UK Update</a:t>
            </a:r>
          </a:p>
        </p:txBody>
      </p:sp>
      <p:sp>
        <p:nvSpPr>
          <p:cNvPr id="5" name="Content Placeholder 7">
            <a:extLst>
              <a:ext uri="{FF2B5EF4-FFF2-40B4-BE49-F238E27FC236}">
                <a16:creationId xmlns:a16="http://schemas.microsoft.com/office/drawing/2014/main" id="{2BD79729-9B2B-44D6-9B52-207C87D9CE57}"/>
              </a:ext>
            </a:extLst>
          </p:cNvPr>
          <p:cNvSpPr txBox="1">
            <a:spLocks/>
          </p:cNvSpPr>
          <p:nvPr/>
        </p:nvSpPr>
        <p:spPr>
          <a:xfrm>
            <a:off x="553021" y="1275046"/>
            <a:ext cx="11461399" cy="4815653"/>
          </a:xfrm>
          <a:prstGeom prst="rect">
            <a:avLst/>
          </a:prstGeom>
        </p:spPr>
        <p:txBody>
          <a:bodyPr vert="horz" lIns="0" tIns="0" rIns="0" bIns="0" numCol="3" spcCol="108000" rtlCol="0" anchor="t">
            <a:noAutofit/>
          </a:bodyPr>
          <a:lstStyle>
            <a:lvl1pPr marL="0" indent="0" algn="l" defTabSz="914400" rtl="0" eaLnBrk="1" latinLnBrk="0" hangingPunct="1">
              <a:lnSpc>
                <a:spcPct val="110000"/>
              </a:lnSpc>
              <a:spcBef>
                <a:spcPts val="600"/>
              </a:spcBef>
              <a:buClr>
                <a:schemeClr val="accent2"/>
              </a:buClr>
              <a:buFont typeface="Arial" panose="020B0604020202020204" pitchFamily="34" charset="0"/>
              <a:buNone/>
              <a:defRPr sz="1300" b="1" kern="1200">
                <a:solidFill>
                  <a:schemeClr val="tx2"/>
                </a:solidFill>
                <a:latin typeface="+mn-lt"/>
                <a:ea typeface="+mn-ea"/>
                <a:cs typeface="+mn-cs"/>
              </a:defRPr>
            </a:lvl1pPr>
            <a:lvl2pPr marL="7938" indent="0" algn="l" defTabSz="914400" rtl="0" eaLnBrk="1" latinLnBrk="0" hangingPunct="1">
              <a:lnSpc>
                <a:spcPct val="110000"/>
              </a:lnSpc>
              <a:spcBef>
                <a:spcPts val="200"/>
              </a:spcBef>
              <a:buClr>
                <a:schemeClr val="accent2"/>
              </a:buClr>
              <a:buFont typeface="System Font Regular"/>
              <a:buNone/>
              <a:tabLst/>
              <a:defRPr sz="1300" kern="1200">
                <a:solidFill>
                  <a:schemeClr val="tx1"/>
                </a:solidFill>
                <a:latin typeface="+mn-lt"/>
                <a:ea typeface="+mn-ea"/>
                <a:cs typeface="+mn-cs"/>
              </a:defRPr>
            </a:lvl2pPr>
            <a:lvl3pPr marL="182563" indent="-174625" algn="l" defTabSz="914400" rtl="0" eaLnBrk="1" latinLnBrk="0" hangingPunct="1">
              <a:lnSpc>
                <a:spcPct val="110000"/>
              </a:lnSpc>
              <a:spcBef>
                <a:spcPts val="200"/>
              </a:spcBef>
              <a:buClr>
                <a:schemeClr val="accent4"/>
              </a:buClr>
              <a:buFont typeface="Arial" panose="020B0604020202020204" pitchFamily="34" charset="0"/>
              <a:buChar char="•"/>
              <a:tabLst/>
              <a:defRPr sz="1300" kern="1200">
                <a:solidFill>
                  <a:schemeClr val="tx1"/>
                </a:solidFill>
                <a:latin typeface="+mn-lt"/>
                <a:ea typeface="+mn-ea"/>
                <a:cs typeface="+mn-cs"/>
              </a:defRPr>
            </a:lvl3pPr>
            <a:lvl4pPr marL="404813" indent="-176213"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4pPr>
            <a:lvl5pPr marL="625475" indent="-174625" algn="l" defTabSz="914400" rtl="0" eaLnBrk="1" latinLnBrk="0" hangingPunct="1">
              <a:lnSpc>
                <a:spcPct val="110000"/>
              </a:lnSpc>
              <a:spcBef>
                <a:spcPts val="200"/>
              </a:spcBef>
              <a:buClr>
                <a:schemeClr val="accent4"/>
              </a:buClr>
              <a:buFont typeface="System Font Regular"/>
              <a:buChar char="–"/>
              <a:tabLst/>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100000"/>
              </a:lnSpc>
              <a:spcBef>
                <a:spcPts val="1000"/>
              </a:spcBef>
              <a:spcAft>
                <a:spcPts val="0"/>
              </a:spcAft>
              <a:buClrTx/>
              <a:buSzTx/>
              <a:tabLst/>
              <a:defRPr/>
            </a:pPr>
            <a:endParaRPr lang="en-US" sz="1100" b="0" spc="20" dirty="0">
              <a:solidFill>
                <a:schemeClr val="tx1"/>
              </a:solidFill>
              <a:effectLst/>
              <a:latin typeface="Arial" panose="020B0604020202020204" pitchFamily="34" charset="0"/>
              <a:ea typeface="Times" panose="02020603050405020304" pitchFamily="18" charset="0"/>
            </a:endParaRP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Energy UK’s Health and Safety Sub-committee (EUK H&amp;SSC) last met on 19 April.</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The H&amp;SSC discussed the risk of losing key health and safety measures if the Retained EU Law (Revocation and Reform) Bill is not sensitive to this. The sub-committee also discussed risks relating to sub-contractors whose suite of policies may not retain all of the measures currently set in EU law.  Following this discussion, the H&amp;SSC contributed to Energy UK’s work to influence the government’s work on the Bill.</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The EUK H&amp;SSC also shared information on particular incidents/issues including working at height, abuse of staff, dog bites, slips and trips as well as driving safety.</a:t>
            </a: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The EUK H&amp;SSC next meets on 12 July 2023.</a:t>
            </a:r>
          </a:p>
          <a:p>
            <a:pPr marR="0" lvl="0" algn="l" defTabSz="914400" rtl="0" eaLnBrk="1" fontAlgn="auto" latinLnBrk="0" hangingPunct="1">
              <a:lnSpc>
                <a:spcPct val="100000"/>
              </a:lnSpc>
              <a:spcBef>
                <a:spcPts val="1000"/>
              </a:spcBef>
              <a:spcAft>
                <a:spcPts val="0"/>
              </a:spcAft>
              <a:buClrTx/>
              <a:buSzTx/>
              <a:tabLst/>
              <a:defRPr/>
            </a:pPr>
            <a:endParaRPr lang="en-US" sz="1100" b="0" spc="20" dirty="0">
              <a:solidFill>
                <a:schemeClr val="tx1"/>
              </a:solidFill>
              <a:effectLst/>
              <a:latin typeface="Arial" panose="020B0604020202020204" pitchFamily="34" charset="0"/>
              <a:ea typeface="Times" panose="02020603050405020304" pitchFamily="18" charset="0"/>
            </a:endParaRPr>
          </a:p>
          <a:p>
            <a:pPr marR="0" lvl="0" algn="l" defTabSz="914400" rtl="0" eaLnBrk="1" fontAlgn="auto" latinLnBrk="0" hangingPunct="1">
              <a:lnSpc>
                <a:spcPct val="100000"/>
              </a:lnSpc>
              <a:spcBef>
                <a:spcPts val="1000"/>
              </a:spcBef>
              <a:spcAft>
                <a:spcPts val="0"/>
              </a:spcAft>
              <a:buClrTx/>
              <a:buSzTx/>
              <a:tabLst/>
              <a:defRPr/>
            </a:pPr>
            <a:r>
              <a:rPr lang="en-US" sz="1100" b="0" spc="20" dirty="0">
                <a:solidFill>
                  <a:schemeClr val="tx1"/>
                </a:solidFill>
                <a:effectLst/>
                <a:latin typeface="Arial" panose="020B0604020202020204" pitchFamily="34" charset="0"/>
                <a:ea typeface="Times" panose="02020603050405020304" pitchFamily="18" charset="0"/>
              </a:rPr>
              <a:t>. </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lang="en-US" sz="1100" b="0" spc="20" dirty="0">
              <a:solidFill>
                <a:schemeClr val="tx1"/>
              </a:solidFill>
              <a:effectLst/>
              <a:latin typeface="Arial" panose="020B0604020202020204" pitchFamily="34" charset="0"/>
              <a:ea typeface="Times" panose="02020603050405020304" pitchFamily="18" charset="0"/>
            </a:endParaRPr>
          </a:p>
          <a:p>
            <a:endParaRPr kumimoji="0" lang="en-GB" sz="1100" b="1" i="0" u="none" strike="noStrike" kern="1200" cap="none" spc="0" normalizeH="0" baseline="0" noProof="0" dirty="0">
              <a:ln>
                <a:noFill/>
              </a:ln>
              <a:solidFill>
                <a:schemeClr val="tx1"/>
              </a:solidFill>
              <a:effectLst/>
              <a:uLnTx/>
              <a:uFillTx/>
              <a:latin typeface="Arial" panose="020B0604020202020204"/>
              <a:ea typeface="+mn-ea"/>
              <a:cs typeface="+mn-cs"/>
            </a:endParaRPr>
          </a:p>
          <a:p>
            <a:endParaRPr lang="en-GB" sz="1100" dirty="0">
              <a:solidFill>
                <a:schemeClr val="tx1"/>
              </a:solidFill>
              <a:latin typeface="Arial" panose="020B0604020202020204"/>
            </a:endParaRPr>
          </a:p>
          <a:p>
            <a:endParaRPr lang="en-GB" sz="1100" b="0" dirty="0">
              <a:solidFill>
                <a:schemeClr val="tx1">
                  <a:lumMod val="65000"/>
                  <a:lumOff val="35000"/>
                </a:schemeClr>
              </a:solidFill>
              <a:latin typeface="Arial" panose="020B0604020202020204" pitchFamily="34" charset="0"/>
            </a:endParaRPr>
          </a:p>
        </p:txBody>
      </p:sp>
      <p:sp>
        <p:nvSpPr>
          <p:cNvPr id="2" name="Rectangle 2">
            <a:extLst>
              <a:ext uri="{FF2B5EF4-FFF2-40B4-BE49-F238E27FC236}">
                <a16:creationId xmlns:a16="http://schemas.microsoft.com/office/drawing/2014/main" id="{1549AD82-3399-49F3-B8CA-6202144EEF25}"/>
              </a:ext>
            </a:extLst>
          </p:cNvPr>
          <p:cNvSpPr>
            <a:spLocks noChangeArrowheads="1"/>
          </p:cNvSpPr>
          <p:nvPr/>
        </p:nvSpPr>
        <p:spPr bwMode="auto">
          <a:xfrm>
            <a:off x="0" y="23695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Tree>
    <p:extLst>
      <p:ext uri="{BB962C8B-B14F-4D97-AF65-F5344CB8AC3E}">
        <p14:creationId xmlns:p14="http://schemas.microsoft.com/office/powerpoint/2010/main" val="308364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809F-8161-4748-AFA8-2D9D0DF82BC3}"/>
              </a:ext>
            </a:extLst>
          </p:cNvPr>
          <p:cNvSpPr>
            <a:spLocks noGrp="1"/>
          </p:cNvSpPr>
          <p:nvPr>
            <p:ph type="title"/>
          </p:nvPr>
        </p:nvSpPr>
        <p:spPr>
          <a:xfrm>
            <a:off x="631768" y="0"/>
            <a:ext cx="9000000" cy="936000"/>
          </a:xfrm>
        </p:spPr>
        <p:txBody>
          <a:bodyPr/>
          <a:lstStyle/>
          <a:p>
            <a:r>
              <a:rPr lang="en-US" sz="2300" b="1" u="sng" dirty="0">
                <a:solidFill>
                  <a:srgbClr val="00598E"/>
                </a:solidFill>
                <a:uFill>
                  <a:solidFill>
                    <a:srgbClr val="4378A8"/>
                  </a:solidFill>
                </a:uFill>
                <a:latin typeface="Arial" panose="020B0604020202020204"/>
              </a:rPr>
              <a:t>P</a:t>
            </a:r>
            <a:r>
              <a:rPr kumimoji="0" lang="en-GB" sz="2300" b="1" i="0" u="sng" strike="noStrike" kern="1200" cap="none" spc="0" normalizeH="0" baseline="0" noProof="0" dirty="0" err="1">
                <a:ln>
                  <a:noFill/>
                </a:ln>
                <a:solidFill>
                  <a:srgbClr val="00598E"/>
                </a:solidFill>
                <a:effectLst/>
                <a:uLnTx/>
                <a:uFill>
                  <a:solidFill>
                    <a:srgbClr val="4378A8"/>
                  </a:solidFill>
                </a:uFill>
                <a:latin typeface="Arial" panose="020B0604020202020204"/>
                <a:ea typeface="+mj-ea"/>
                <a:cs typeface="+mj-cs"/>
              </a:rPr>
              <a:t>erformance</a:t>
            </a: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 Comparison 2022 vs 2023</a:t>
            </a:r>
            <a:endParaRPr lang="en-GB" dirty="0"/>
          </a:p>
        </p:txBody>
      </p:sp>
      <p:sp>
        <p:nvSpPr>
          <p:cNvPr id="5" name="Slide Number Placeholder 4">
            <a:extLst>
              <a:ext uri="{FF2B5EF4-FFF2-40B4-BE49-F238E27FC236}">
                <a16:creationId xmlns:a16="http://schemas.microsoft.com/office/drawing/2014/main" id="{0CFA9D3C-2222-0243-8F43-B1727B821E4A}"/>
              </a:ext>
            </a:extLst>
          </p:cNvPr>
          <p:cNvSpPr>
            <a:spLocks noGrp="1"/>
          </p:cNvSpPr>
          <p:nvPr>
            <p:ph type="sldNum" sz="quarter" idx="12"/>
          </p:nvPr>
        </p:nvSpPr>
        <p:spPr/>
        <p:txBody>
          <a:bodyPr/>
          <a:lstStyle/>
          <a:p>
            <a:fld id="{98FF217E-B86F-EA42-9607-BE163228A213}" type="slidenum">
              <a:rPr lang="en-GB"/>
              <a:pPr/>
              <a:t>8</a:t>
            </a:fld>
            <a:endParaRPr lang="en-GB"/>
          </a:p>
        </p:txBody>
      </p:sp>
      <p:graphicFrame>
        <p:nvGraphicFramePr>
          <p:cNvPr id="10" name="Chart 9">
            <a:extLst>
              <a:ext uri="{FF2B5EF4-FFF2-40B4-BE49-F238E27FC236}">
                <a16:creationId xmlns:a16="http://schemas.microsoft.com/office/drawing/2014/main" id="{C6CD5D4D-164E-1BF6-86E9-365688D17E47}"/>
              </a:ext>
            </a:extLst>
          </p:cNvPr>
          <p:cNvGraphicFramePr>
            <a:graphicFrameLocks/>
          </p:cNvGraphicFramePr>
          <p:nvPr/>
        </p:nvGraphicFramePr>
        <p:xfrm>
          <a:off x="393940" y="1148662"/>
          <a:ext cx="4083169" cy="24054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029232ED-958F-43E1-15EC-D5860EE68055}"/>
              </a:ext>
            </a:extLst>
          </p:cNvPr>
          <p:cNvGraphicFramePr>
            <a:graphicFrameLocks/>
          </p:cNvGraphicFramePr>
          <p:nvPr/>
        </p:nvGraphicFramePr>
        <p:xfrm>
          <a:off x="5952227" y="1148662"/>
          <a:ext cx="4439729" cy="2404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48A55173-8B28-B3A9-19E1-C8BF6F979A21}"/>
              </a:ext>
            </a:extLst>
          </p:cNvPr>
          <p:cNvGraphicFramePr>
            <a:graphicFrameLocks/>
          </p:cNvGraphicFramePr>
          <p:nvPr/>
        </p:nvGraphicFramePr>
        <p:xfrm>
          <a:off x="3418936" y="3579962"/>
          <a:ext cx="4083169" cy="24054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8443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19CF2E-EEF3-45A5-9B93-97C96FEE381A}"/>
              </a:ext>
            </a:extLst>
          </p:cNvPr>
          <p:cNvSpPr txBox="1">
            <a:spLocks/>
          </p:cNvSpPr>
          <p:nvPr/>
        </p:nvSpPr>
        <p:spPr>
          <a:xfrm>
            <a:off x="720000" y="288000"/>
            <a:ext cx="9000000" cy="936000"/>
          </a:xfrm>
          <a:prstGeom prst="rect">
            <a:avLst/>
          </a:prstGeom>
        </p:spPr>
        <p:txBody>
          <a:bodyPr vert="horz" lIns="0" tIns="0" rIns="0" bIns="0" rtlCol="0" anchor="b" anchorCtr="0">
            <a:noAutofit/>
          </a:bodyPr>
          <a:lstStyle>
            <a:lvl1pPr algn="l" defTabSz="914400" rtl="0" eaLnBrk="1" latinLnBrk="0" hangingPunct="1">
              <a:lnSpc>
                <a:spcPts val="3000"/>
              </a:lnSpc>
              <a:spcBef>
                <a:spcPct val="0"/>
              </a:spcBef>
              <a:buNone/>
              <a:defRPr sz="2300" b="1" u="sng" kern="1200" baseline="0">
                <a:solidFill>
                  <a:schemeClr val="accent1"/>
                </a:solidFill>
                <a:uFill>
                  <a:solidFill>
                    <a:schemeClr val="accent2"/>
                  </a:solidFill>
                </a:uFill>
                <a:latin typeface="+mj-lt"/>
                <a:ea typeface="+mj-ea"/>
                <a:cs typeface="+mj-cs"/>
              </a:defRPr>
            </a:lvl1pPr>
          </a:lstStyle>
          <a:p>
            <a:pPr marL="0" marR="0" lvl="0" indent="0" algn="l" defTabSz="914400" rtl="0" eaLnBrk="1" fontAlgn="auto" latinLnBrk="0" hangingPunct="1">
              <a:lnSpc>
                <a:spcPts val="3000"/>
              </a:lnSpc>
              <a:spcBef>
                <a:spcPct val="0"/>
              </a:spcBef>
              <a:spcAft>
                <a:spcPts val="0"/>
              </a:spcAft>
              <a:buClrTx/>
              <a:buSzTx/>
              <a:buFontTx/>
              <a:buNone/>
              <a:tabLst/>
              <a:defRPr/>
            </a:pPr>
            <a:r>
              <a:rPr kumimoji="0" lang="en-GB" sz="2300" b="1" i="0" u="sng" strike="noStrike" kern="1200" cap="none" spc="0" normalizeH="0" baseline="0" noProof="0" dirty="0">
                <a:ln>
                  <a:noFill/>
                </a:ln>
                <a:solidFill>
                  <a:srgbClr val="00598E"/>
                </a:solidFill>
                <a:effectLst/>
                <a:uLnTx/>
                <a:uFill>
                  <a:solidFill>
                    <a:srgbClr val="4378A8"/>
                  </a:solidFill>
                </a:uFill>
                <a:latin typeface="Arial" panose="020B0604020202020204"/>
                <a:ea typeface="+mj-ea"/>
                <a:cs typeface="+mj-cs"/>
              </a:rPr>
              <a:t>Conclusion</a:t>
            </a:r>
          </a:p>
        </p:txBody>
      </p:sp>
      <p:sp>
        <p:nvSpPr>
          <p:cNvPr id="5" name="Content Placeholder 2">
            <a:extLst>
              <a:ext uri="{FF2B5EF4-FFF2-40B4-BE49-F238E27FC236}">
                <a16:creationId xmlns:a16="http://schemas.microsoft.com/office/drawing/2014/main" id="{13AD0688-FC4D-4133-BA3D-7D618EF7DEA8}"/>
              </a:ext>
            </a:extLst>
          </p:cNvPr>
          <p:cNvSpPr txBox="1">
            <a:spLocks/>
          </p:cNvSpPr>
          <p:nvPr/>
        </p:nvSpPr>
        <p:spPr>
          <a:xfrm>
            <a:off x="720000" y="1800000"/>
            <a:ext cx="11083554" cy="3960000"/>
          </a:xfrm>
          <a:prstGeom prst="rect">
            <a:avLst/>
          </a:prstGeom>
        </p:spPr>
        <p:txBody>
          <a:bodyPr vert="horz" lIns="0" tIns="0" rIns="0" bIns="0" rtlCol="0">
            <a:noAutofit/>
          </a:bodyPr>
          <a:lstStyle>
            <a:lvl1pPr marL="0" indent="0" algn="l" defTabSz="914400" rtl="0" eaLnBrk="1" latinLnBrk="0" hangingPunct="1">
              <a:lnSpc>
                <a:spcPts val="2200"/>
              </a:lnSpc>
              <a:spcBef>
                <a:spcPts val="800"/>
              </a:spcBef>
              <a:buClr>
                <a:schemeClr val="accent2"/>
              </a:buClr>
              <a:buFont typeface="Arial" panose="020B0604020202020204" pitchFamily="34" charset="0"/>
              <a:buNone/>
              <a:defRPr sz="1900" b="1" kern="1200">
                <a:solidFill>
                  <a:schemeClr val="tx2"/>
                </a:solidFill>
                <a:latin typeface="+mn-lt"/>
                <a:ea typeface="+mn-ea"/>
                <a:cs typeface="+mn-cs"/>
              </a:defRPr>
            </a:lvl1pPr>
            <a:lvl2pPr marL="7938" indent="0" algn="l" defTabSz="914400" rtl="0" eaLnBrk="1" latinLnBrk="0" hangingPunct="1">
              <a:lnSpc>
                <a:spcPts val="2200"/>
              </a:lnSpc>
              <a:spcBef>
                <a:spcPts val="400"/>
              </a:spcBef>
              <a:buClr>
                <a:schemeClr val="accent2"/>
              </a:buClr>
              <a:buFont typeface="System Font Regular"/>
              <a:buNone/>
              <a:tabLst/>
              <a:defRPr sz="1900" kern="1200">
                <a:solidFill>
                  <a:schemeClr val="tx1"/>
                </a:solidFill>
                <a:latin typeface="+mn-lt"/>
                <a:ea typeface="+mn-ea"/>
                <a:cs typeface="+mn-cs"/>
              </a:defRPr>
            </a:lvl2pPr>
            <a:lvl3pPr marL="266700" indent="-258763" algn="l" defTabSz="914400" rtl="0" eaLnBrk="1" latinLnBrk="0" hangingPunct="1">
              <a:lnSpc>
                <a:spcPts val="2200"/>
              </a:lnSpc>
              <a:spcBef>
                <a:spcPts val="400"/>
              </a:spcBef>
              <a:buClr>
                <a:schemeClr val="accent4"/>
              </a:buClr>
              <a:buFont typeface="Arial" panose="020B0604020202020204" pitchFamily="34" charset="0"/>
              <a:buChar char="•"/>
              <a:tabLst/>
              <a:defRPr sz="1900" kern="1200">
                <a:solidFill>
                  <a:schemeClr val="tx1"/>
                </a:solidFill>
                <a:latin typeface="+mn-lt"/>
                <a:ea typeface="+mn-ea"/>
                <a:cs typeface="+mn-cs"/>
              </a:defRPr>
            </a:lvl3pPr>
            <a:lvl4pPr marL="533400"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4pPr>
            <a:lvl5pPr marL="846138" indent="-266700" algn="l" defTabSz="914400" rtl="0" eaLnBrk="1" latinLnBrk="0" hangingPunct="1">
              <a:lnSpc>
                <a:spcPts val="2200"/>
              </a:lnSpc>
              <a:spcBef>
                <a:spcPts val="400"/>
              </a:spcBef>
              <a:buClr>
                <a:schemeClr val="accent4"/>
              </a:buClr>
              <a:buFont typeface="System Font Regular"/>
              <a:buChar char="–"/>
              <a:tabLst/>
              <a:defRPr sz="1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We hope that this is a useful overview of the issues considered by national HESAC and welcome feedback from local Committees, both on the detail of local initiatives and on any additional items that you believe we should address.</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lang="en-GB" sz="1400" b="0" dirty="0">
                <a:solidFill>
                  <a:srgbClr val="484D51"/>
                </a:solidFill>
                <a:latin typeface="Arial" panose="020B0604020202020204"/>
              </a:rPr>
              <a:t>For further information on the items within this briefing, a full set of minutes of the meeting held 9</a:t>
            </a:r>
            <a:r>
              <a:rPr lang="en-GB" sz="1400" b="0" baseline="30000" dirty="0">
                <a:solidFill>
                  <a:srgbClr val="484D51"/>
                </a:solidFill>
                <a:latin typeface="Arial" panose="020B0604020202020204"/>
              </a:rPr>
              <a:t>th</a:t>
            </a:r>
            <a:r>
              <a:rPr lang="en-GB" sz="1400" b="0" dirty="0">
                <a:solidFill>
                  <a:srgbClr val="484D51"/>
                </a:solidFill>
                <a:latin typeface="Arial" panose="020B0604020202020204"/>
              </a:rPr>
              <a:t> February can be found on the Powering Improvement website - </a:t>
            </a:r>
            <a:r>
              <a:rPr lang="en-GB" sz="1400" b="0" dirty="0">
                <a:solidFill>
                  <a:srgbClr val="484D51"/>
                </a:solidFill>
                <a:latin typeface="Arial" panose="020B0604020202020204"/>
                <a:hlinkClick r:id="rId2"/>
              </a:rPr>
              <a:t>www.poweringimprovement.org/national-hesac/</a:t>
            </a:r>
            <a:endParaRPr lang="en-GB" sz="1400" b="0" dirty="0">
              <a:solidFill>
                <a:srgbClr val="484D51"/>
              </a:solidFill>
              <a:latin typeface="Arial" panose="020B0604020202020204"/>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lang="en-GB" sz="1400" b="0" dirty="0">
              <a:solidFill>
                <a:srgbClr val="484D51"/>
              </a:solidFill>
              <a:latin typeface="Arial" panose="020B0604020202020204"/>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lang="en-GB" sz="1400" b="0" dirty="0">
                <a:solidFill>
                  <a:srgbClr val="484D51"/>
                </a:solidFill>
                <a:latin typeface="Arial" panose="020B0604020202020204"/>
              </a:rPr>
              <a:t>For further information, please engage with your respective local or national HESAC representative. </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1" i="0" u="none" strike="noStrike" kern="1200" cap="none" spc="0" normalizeH="0" baseline="0" noProof="0" dirty="0">
                <a:ln>
                  <a:noFill/>
                </a:ln>
                <a:solidFill>
                  <a:srgbClr val="00598E"/>
                </a:solidFill>
                <a:effectLst/>
                <a:uLnTx/>
                <a:uFillTx/>
                <a:latin typeface="Arial" panose="020B0604020202020204"/>
                <a:ea typeface="+mn-ea"/>
                <a:cs typeface="+mn-cs"/>
              </a:rPr>
              <a:t>Next Meeting</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The next meeting of National HESAC is on September 28</a:t>
            </a:r>
            <a:r>
              <a:rPr kumimoji="0" lang="en-GB" sz="1400" b="0" i="0" u="none" strike="noStrike" kern="1200" cap="none" spc="0" normalizeH="0" baseline="30000" noProof="0" dirty="0">
                <a:ln>
                  <a:noFill/>
                </a:ln>
                <a:solidFill>
                  <a:srgbClr val="484D51"/>
                </a:solidFill>
                <a:effectLst/>
                <a:uLnTx/>
                <a:uFillTx/>
                <a:latin typeface="Arial" panose="020B0604020202020204"/>
                <a:ea typeface="+mn-ea"/>
                <a:cs typeface="+mn-cs"/>
              </a:rPr>
              <a:t>th</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 2023.</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endParaRPr kumimoji="0" lang="en-GB" sz="1400" b="0" i="0" u="none" strike="noStrike" kern="1200" cap="none" spc="0" normalizeH="0" baseline="0" noProof="0" dirty="0">
              <a:ln>
                <a:noFill/>
              </a:ln>
              <a:solidFill>
                <a:srgbClr val="00598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a:ln>
                  <a:noFill/>
                </a:ln>
                <a:solidFill>
                  <a:srgbClr val="484D51"/>
                </a:solidFill>
                <a:effectLst/>
                <a:uLnTx/>
                <a:uFillTx/>
                <a:latin typeface="Arial" panose="020B0604020202020204"/>
                <a:ea typeface="+mn-ea"/>
                <a:cs typeface="+mn-cs"/>
              </a:rPr>
              <a:t>Jamie </a:t>
            </a: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Reeve</a:t>
            </a:r>
          </a:p>
          <a:p>
            <a:pPr marL="0" marR="0" lvl="0" indent="0" algn="l" defTabSz="914400" rtl="0" eaLnBrk="1" fontAlgn="auto" latinLnBrk="0" hangingPunct="1">
              <a:lnSpc>
                <a:spcPct val="100000"/>
              </a:lnSpc>
              <a:spcBef>
                <a:spcPts val="800"/>
              </a:spcBef>
              <a:spcAft>
                <a:spcPts val="0"/>
              </a:spcAft>
              <a:buClr>
                <a:srgbClr val="4378A8"/>
              </a:buClr>
              <a:buSzTx/>
              <a:buFont typeface="Arial" panose="020B0604020202020204" pitchFamily="34" charset="0"/>
              <a:buNone/>
              <a:tabLst/>
              <a:defRPr/>
            </a:pPr>
            <a:r>
              <a:rPr kumimoji="0" lang="en-GB" sz="1400" b="0" i="0" u="none" strike="noStrike" kern="1200" cap="none" spc="0" normalizeH="0" baseline="0" noProof="0" dirty="0">
                <a:ln>
                  <a:noFill/>
                </a:ln>
                <a:solidFill>
                  <a:srgbClr val="484D51"/>
                </a:solidFill>
                <a:effectLst/>
                <a:uLnTx/>
                <a:uFillTx/>
                <a:latin typeface="Arial" panose="020B0604020202020204"/>
                <a:ea typeface="+mn-ea"/>
                <a:cs typeface="+mn-cs"/>
              </a:rPr>
              <a:t>Secretary to National HESAC</a:t>
            </a:r>
          </a:p>
          <a:p>
            <a:pPr marL="0" marR="0" lvl="0" indent="0" algn="l" defTabSz="914400" rtl="0" eaLnBrk="1" fontAlgn="auto" latinLnBrk="0" hangingPunct="1">
              <a:lnSpc>
                <a:spcPts val="2200"/>
              </a:lnSpc>
              <a:spcBef>
                <a:spcPts val="800"/>
              </a:spcBef>
              <a:spcAft>
                <a:spcPts val="0"/>
              </a:spcAft>
              <a:buClr>
                <a:srgbClr val="4378A8"/>
              </a:buClr>
              <a:buSzTx/>
              <a:buFont typeface="Arial" panose="020B0604020202020204" pitchFamily="34" charset="0"/>
              <a:buNone/>
              <a:tabLst/>
              <a:defRPr/>
            </a:pPr>
            <a:r>
              <a:rPr lang="en-GB" sz="1400" b="0" dirty="0">
                <a:solidFill>
                  <a:srgbClr val="484D51"/>
                </a:solidFill>
                <a:latin typeface="Arial" panose="020B0604020202020204"/>
              </a:rPr>
              <a:t>Energy Networks Association</a:t>
            </a:r>
            <a:endParaRPr kumimoji="0" lang="en-GB" sz="1400" b="1" i="0" u="none" strike="noStrike" kern="1200" cap="none" spc="0" normalizeH="0" baseline="0" noProof="0" dirty="0">
              <a:ln>
                <a:noFill/>
              </a:ln>
              <a:solidFill>
                <a:srgbClr val="484D5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687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9CB0D2B30E148A7988E9920D3A83D" ma:contentTypeVersion="16" ma:contentTypeDescription="Create a new document." ma:contentTypeScope="" ma:versionID="fdbf36b1cd595c1c9f65f18b9fbc7c1c">
  <xsd:schema xmlns:xsd="http://www.w3.org/2001/XMLSchema" xmlns:xs="http://www.w3.org/2001/XMLSchema" xmlns:p="http://schemas.microsoft.com/office/2006/metadata/properties" xmlns:ns2="102eda4e-14e3-4302-a901-9cd880e34d68" xmlns:ns3="9147dea5-b50e-486a-ba3c-f09ff5616610" targetNamespace="http://schemas.microsoft.com/office/2006/metadata/properties" ma:root="true" ma:fieldsID="fca49e19563a9aef82732ea94b9e0354" ns2:_="" ns3:_="">
    <xsd:import namespace="102eda4e-14e3-4302-a901-9cd880e34d68"/>
    <xsd:import namespace="9147dea5-b50e-486a-ba3c-f09ff56166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eda4e-14e3-4302-a901-9cd880e34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8e4423-7147-4a67-ae6c-6a1847e08263"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47dea5-b50e-486a-ba3c-f09ff5616610"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b30b62-da42-4db2-bbd6-f7c5c21a861c}" ma:internalName="TaxCatchAll" ma:showField="CatchAllData" ma:web="9147dea5-b50e-486a-ba3c-f09ff56166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02eda4e-14e3-4302-a901-9cd880e34d68">
      <Terms xmlns="http://schemas.microsoft.com/office/infopath/2007/PartnerControls"/>
    </lcf76f155ced4ddcb4097134ff3c332f>
    <TaxCatchAll xmlns="9147dea5-b50e-486a-ba3c-f09ff56166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2DB9BD-2BD7-49FB-BF01-465BD22AC1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2eda4e-14e3-4302-a901-9cd880e34d68"/>
    <ds:schemaRef ds:uri="9147dea5-b50e-486a-ba3c-f09ff5616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435F4-5FC6-4A0A-A137-EF723A3D68FF}">
  <ds:schemaRefs>
    <ds:schemaRef ds:uri="http://schemas.microsoft.com/office/2006/metadata/properties"/>
    <ds:schemaRef ds:uri="http://schemas.microsoft.com/office/infopath/2007/PartnerControls"/>
    <ds:schemaRef ds:uri="102eda4e-14e3-4302-a901-9cd880e34d68"/>
    <ds:schemaRef ds:uri="9147dea5-b50e-486a-ba3c-f09ff5616610"/>
  </ds:schemaRefs>
</ds:datastoreItem>
</file>

<file path=customXml/itemProps3.xml><?xml version="1.0" encoding="utf-8"?>
<ds:datastoreItem xmlns:ds="http://schemas.openxmlformats.org/officeDocument/2006/customXml" ds:itemID="{3F0341D9-3D08-44E7-AB78-A8469E85DC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TotalTime>
  <Words>2147</Words>
  <Application>Microsoft Office PowerPoint</Application>
  <PresentationFormat>Widescreen</PresentationFormat>
  <Paragraphs>90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Performance Comparison 2022 vs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Spillett</dc:creator>
  <cp:lastModifiedBy>Jamie Reeve (he/him)</cp:lastModifiedBy>
  <cp:revision>118</cp:revision>
  <dcterms:created xsi:type="dcterms:W3CDTF">2021-07-29T15:02:56Z</dcterms:created>
  <dcterms:modified xsi:type="dcterms:W3CDTF">2023-07-04T08:26:17Z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1379502694</vt:i4>
  </property>
  <property fmtid="{D5CDD505-2E9C-101B-9397-08002B2CF9AE}" pid="3" name="_NewReviewCycle">
    <vt:lpwstr/>
  </property>
  <property fmtid="{D5CDD505-2E9C-101B-9397-08002B2CF9AE}" pid="4" name="_EmailSubject">
    <vt:lpwstr>National HESAC Slide Deck</vt:lpwstr>
  </property>
  <property fmtid="{D5CDD505-2E9C-101B-9397-08002B2CF9AE}" pid="5" name="_AuthorEmail">
    <vt:lpwstr>Mike.MacDonald@prospect.org.uk</vt:lpwstr>
  </property>
  <property fmtid="{D5CDD505-2E9C-101B-9397-08002B2CF9AE}" pid="6" name="_AuthorEmailDisplayName">
    <vt:lpwstr>Mike MacDonald</vt:lpwstr>
  </property>
  <property fmtid="{D5CDD505-2E9C-101B-9397-08002B2CF9AE}" pid="7" name="_PreviousAdHocReviewCycleID">
    <vt:i4>-128337521</vt:i4>
  </property>
  <property fmtid="{D5CDD505-2E9C-101B-9397-08002B2CF9AE}" pid="8" name="ContentTypeId">
    <vt:lpwstr>0x010100C639CB0D2B30E148A7988E9920D3A83D</vt:lpwstr>
  </property>
  <property fmtid="{D5CDD505-2E9C-101B-9397-08002B2CF9AE}" pid="9" name="MediaServiceImageTags">
    <vt:lpwstr/>
  </property>
</Properties>
</file>